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06" r:id="rId4"/>
    <p:sldId id="309" r:id="rId5"/>
    <p:sldId id="295" r:id="rId6"/>
    <p:sldId id="308" r:id="rId7"/>
    <p:sldId id="319" r:id="rId8"/>
    <p:sldId id="296" r:id="rId9"/>
    <p:sldId id="307" r:id="rId10"/>
    <p:sldId id="260" r:id="rId11"/>
    <p:sldId id="310" r:id="rId12"/>
    <p:sldId id="258" r:id="rId13"/>
    <p:sldId id="264" r:id="rId14"/>
    <p:sldId id="266" r:id="rId15"/>
    <p:sldId id="265" r:id="rId16"/>
    <p:sldId id="269" r:id="rId17"/>
    <p:sldId id="270" r:id="rId18"/>
    <p:sldId id="271" r:id="rId19"/>
    <p:sldId id="274" r:id="rId20"/>
    <p:sldId id="325" r:id="rId21"/>
    <p:sldId id="297" r:id="rId22"/>
    <p:sldId id="279" r:id="rId23"/>
    <p:sldId id="282" r:id="rId24"/>
    <p:sldId id="322" r:id="rId25"/>
    <p:sldId id="323" r:id="rId26"/>
    <p:sldId id="298" r:id="rId27"/>
    <p:sldId id="317" r:id="rId28"/>
    <p:sldId id="318" r:id="rId29"/>
    <p:sldId id="311" r:id="rId30"/>
    <p:sldId id="316" r:id="rId31"/>
    <p:sldId id="333" r:id="rId32"/>
    <p:sldId id="329" r:id="rId33"/>
    <p:sldId id="324" r:id="rId34"/>
    <p:sldId id="331" r:id="rId35"/>
    <p:sldId id="330" r:id="rId36"/>
    <p:sldId id="326" r:id="rId37"/>
    <p:sldId id="332" r:id="rId38"/>
    <p:sldId id="327" r:id="rId39"/>
    <p:sldId id="328" r:id="rId40"/>
    <p:sldId id="335" r:id="rId41"/>
    <p:sldId id="338" r:id="rId42"/>
    <p:sldId id="334" r:id="rId43"/>
    <p:sldId id="337" r:id="rId44"/>
    <p:sldId id="336" r:id="rId45"/>
    <p:sldId id="313" r:id="rId46"/>
    <p:sldId id="320" r:id="rId47"/>
    <p:sldId id="321" r:id="rId48"/>
    <p:sldId id="314" r:id="rId49"/>
    <p:sldId id="312" r:id="rId50"/>
    <p:sldId id="315" r:id="rId51"/>
    <p:sldId id="286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C917BB-A353-4F0F-9F93-13856BC2A318}" v="27" dt="2020-01-18T15:10:48.31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1605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F Farrugia" userId="0fe83c1b984f0e7a" providerId="LiveId" clId="{BDC917BB-A353-4F0F-9F93-13856BC2A318}"/>
    <pc:docChg chg="undo custSel mod addSld delSld modSld sldOrd">
      <pc:chgData name="LeonardF Farrugia" userId="0fe83c1b984f0e7a" providerId="LiveId" clId="{BDC917BB-A353-4F0F-9F93-13856BC2A318}" dt="2020-01-18T15:11:02.119" v="1691" actId="20577"/>
      <pc:docMkLst>
        <pc:docMk/>
      </pc:docMkLst>
      <pc:sldChg chg="addSp delSp modSp mod setBg setClrOvrMap">
        <pc:chgData name="LeonardF Farrugia" userId="0fe83c1b984f0e7a" providerId="LiveId" clId="{BDC917BB-A353-4F0F-9F93-13856BC2A318}" dt="2020-01-18T11:59:39.200" v="138" actId="26606"/>
        <pc:sldMkLst>
          <pc:docMk/>
          <pc:sldMk cId="0" sldId="256"/>
        </pc:sldMkLst>
        <pc:spChg chg="mo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4" creationId="{00000000-0000-0000-0000-000000000000}"/>
          </ac:spMkLst>
        </pc:spChg>
        <pc:spChg chg="add del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70" creationId="{B5F9E98A-4FF4-43D6-9C48-6DF0E7F2D272}"/>
          </ac:spMkLst>
        </pc:spChg>
        <pc:spChg chg="add del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72" creationId="{D207A636-DC99-4588-80C4-9E069B97C3FD}"/>
          </ac:spMkLst>
        </pc:spChg>
        <pc:spChg chg="ad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75" creationId="{50FD0717-BEEE-48D4-8750-E44E166E9787}"/>
          </ac:spMkLst>
        </pc:spChg>
        <pc:spChg chg="ad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77" creationId="{E4CBA4EB-F997-4F56-9436-88F607540DE6}"/>
          </ac:spMkLst>
        </pc:spChg>
        <pc:spChg chg="ad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83" creationId="{37EE4B41-0C22-468A-BCFF-66786B9C8986}"/>
          </ac:spMkLst>
        </pc:spChg>
        <pc:spChg chg="mod ord">
          <ac:chgData name="LeonardF Farrugia" userId="0fe83c1b984f0e7a" providerId="LiveId" clId="{BDC917BB-A353-4F0F-9F93-13856BC2A318}" dt="2020-01-18T11:59:39.200" v="138" actId="26606"/>
          <ac:spMkLst>
            <pc:docMk/>
            <pc:sldMk cId="0" sldId="256"/>
            <ac:spMk id="14337" creationId="{00000000-0000-0000-0000-000000000000}"/>
          </ac:spMkLst>
        </pc:spChg>
        <pc:grpChg chg="add">
          <ac:chgData name="LeonardF Farrugia" userId="0fe83c1b984f0e7a" providerId="LiveId" clId="{BDC917BB-A353-4F0F-9F93-13856BC2A318}" dt="2020-01-18T11:59:39.200" v="138" actId="26606"/>
          <ac:grpSpMkLst>
            <pc:docMk/>
            <pc:sldMk cId="0" sldId="256"/>
            <ac:grpSpMk id="79" creationId="{C2DA450E-1EDD-4D4A-8257-4808EB93716D}"/>
          </ac:grpSpMkLst>
        </pc:grpChg>
        <pc:picChg chg="add del">
          <ac:chgData name="LeonardF Farrugia" userId="0fe83c1b984f0e7a" providerId="LiveId" clId="{BDC917BB-A353-4F0F-9F93-13856BC2A318}" dt="2020-01-18T11:59:39.200" v="138" actId="26606"/>
          <ac:picMkLst>
            <pc:docMk/>
            <pc:sldMk cId="0" sldId="256"/>
            <ac:picMk id="76" creationId="{D4ED6A5F-3B06-48C5-850F-8045C4DF69AE}"/>
          </ac:picMkLst>
        </pc:picChg>
        <pc:picChg chg="add">
          <ac:chgData name="LeonardF Farrugia" userId="0fe83c1b984f0e7a" providerId="LiveId" clId="{BDC917BB-A353-4F0F-9F93-13856BC2A318}" dt="2020-01-18T11:59:39.200" v="138" actId="26606"/>
          <ac:picMkLst>
            <pc:docMk/>
            <pc:sldMk cId="0" sldId="256"/>
            <ac:picMk id="85" creationId="{8B060F31-12EA-4404-8435-DA25F36C8961}"/>
          </ac:picMkLst>
        </pc:picChg>
        <pc:cxnChg chg="add del">
          <ac:chgData name="LeonardF Farrugia" userId="0fe83c1b984f0e7a" providerId="LiveId" clId="{BDC917BB-A353-4F0F-9F93-13856BC2A318}" dt="2020-01-18T11:59:39.200" v="138" actId="26606"/>
          <ac:cxnSpMkLst>
            <pc:docMk/>
            <pc:sldMk cId="0" sldId="256"/>
            <ac:cxnSpMk id="74" creationId="{0F2BAA51-3181-4303-929A-FCD9C33F8900}"/>
          </ac:cxnSpMkLst>
        </pc:cxnChg>
        <pc:cxnChg chg="add del">
          <ac:chgData name="LeonardF Farrugia" userId="0fe83c1b984f0e7a" providerId="LiveId" clId="{BDC917BB-A353-4F0F-9F93-13856BC2A318}" dt="2020-01-18T11:59:39.200" v="138" actId="26606"/>
          <ac:cxnSpMkLst>
            <pc:docMk/>
            <pc:sldMk cId="0" sldId="256"/>
            <ac:cxnSpMk id="78" creationId="{C9A60B9D-8DAC-4DA9-88DE-9911621A2B96}"/>
          </ac:cxnSpMkLst>
        </pc:cxnChg>
        <pc:cxnChg chg="add">
          <ac:chgData name="LeonardF Farrugia" userId="0fe83c1b984f0e7a" providerId="LiveId" clId="{BDC917BB-A353-4F0F-9F93-13856BC2A318}" dt="2020-01-18T11:59:39.200" v="138" actId="26606"/>
          <ac:cxnSpMkLst>
            <pc:docMk/>
            <pc:sldMk cId="0" sldId="256"/>
            <ac:cxnSpMk id="87" creationId="{E4F1CB68-9DEB-4A71-8E7C-DE9278F0359E}"/>
          </ac:cxnSpMkLst>
        </pc:cxnChg>
      </pc:sldChg>
      <pc:sldChg chg="addSp delSp modSp del mod setBg setClrOvrMap">
        <pc:chgData name="LeonardF Farrugia" userId="0fe83c1b984f0e7a" providerId="LiveId" clId="{BDC917BB-A353-4F0F-9F93-13856BC2A318}" dt="2020-01-18T12:24:03.376" v="618" actId="2696"/>
        <pc:sldMkLst>
          <pc:docMk/>
          <pc:sldMk cId="4046223664" sldId="257"/>
        </pc:sldMkLst>
        <pc:spChg chg="mod">
          <ac:chgData name="LeonardF Farrugia" userId="0fe83c1b984f0e7a" providerId="LiveId" clId="{BDC917BB-A353-4F0F-9F93-13856BC2A318}" dt="2020-01-18T11:57:00.360" v="133" actId="26606"/>
          <ac:spMkLst>
            <pc:docMk/>
            <pc:sldMk cId="4046223664" sldId="257"/>
            <ac:spMk id="4" creationId="{00000000-0000-0000-0000-000000000000}"/>
          </ac:spMkLst>
        </pc:spChg>
        <pc:spChg chg="add del">
          <ac:chgData name="LeonardF Farrugia" userId="0fe83c1b984f0e7a" providerId="LiveId" clId="{BDC917BB-A353-4F0F-9F93-13856BC2A318}" dt="2020-01-18T11:56:14.662" v="128" actId="26606"/>
          <ac:spMkLst>
            <pc:docMk/>
            <pc:sldMk cId="4046223664" sldId="257"/>
            <ac:spMk id="73" creationId="{32D32A60-013B-47A8-8833-D2424080917B}"/>
          </ac:spMkLst>
        </pc:spChg>
        <pc:spChg chg="add del">
          <ac:chgData name="LeonardF Farrugia" userId="0fe83c1b984f0e7a" providerId="LiveId" clId="{BDC917BB-A353-4F0F-9F93-13856BC2A318}" dt="2020-01-18T11:56:14.662" v="128" actId="26606"/>
          <ac:spMkLst>
            <pc:docMk/>
            <pc:sldMk cId="4046223664" sldId="257"/>
            <ac:spMk id="75" creationId="{AE27932B-B694-4C4C-90D7-A0333A7C5876}"/>
          </ac:spMkLst>
        </pc:spChg>
        <pc:spChg chg="add del">
          <ac:chgData name="LeonardF Farrugia" userId="0fe83c1b984f0e7a" providerId="LiveId" clId="{BDC917BB-A353-4F0F-9F93-13856BC2A318}" dt="2020-01-18T11:56:14.662" v="128" actId="26606"/>
          <ac:spMkLst>
            <pc:docMk/>
            <pc:sldMk cId="4046223664" sldId="257"/>
            <ac:spMk id="79" creationId="{A9DA474E-6B91-4200-840F-0257B2358A75}"/>
          </ac:spMkLst>
        </pc:spChg>
        <pc:spChg chg="mod">
          <ac:chgData name="LeonardF Farrugia" userId="0fe83c1b984f0e7a" providerId="LiveId" clId="{BDC917BB-A353-4F0F-9F93-13856BC2A318}" dt="2020-01-18T11:57:00.360" v="133" actId="26606"/>
          <ac:spMkLst>
            <pc:docMk/>
            <pc:sldMk cId="4046223664" sldId="257"/>
            <ac:spMk id="15361" creationId="{00000000-0000-0000-0000-000000000000}"/>
          </ac:spMkLst>
        </pc:spChg>
        <pc:spChg chg="add del mod">
          <ac:chgData name="LeonardF Farrugia" userId="0fe83c1b984f0e7a" providerId="LiveId" clId="{BDC917BB-A353-4F0F-9F93-13856BC2A318}" dt="2020-01-18T11:57:00.360" v="133" actId="26606"/>
          <ac:spMkLst>
            <pc:docMk/>
            <pc:sldMk cId="4046223664" sldId="257"/>
            <ac:spMk id="15362" creationId="{00000000-0000-0000-0000-000000000000}"/>
          </ac:spMkLst>
        </pc:spChg>
        <pc:spChg chg="add del">
          <ac:chgData name="LeonardF Farrugia" userId="0fe83c1b984f0e7a" providerId="LiveId" clId="{BDC917BB-A353-4F0F-9F93-13856BC2A318}" dt="2020-01-18T11:57:00.196" v="132" actId="26606"/>
          <ac:spMkLst>
            <pc:docMk/>
            <pc:sldMk cId="4046223664" sldId="257"/>
            <ac:spMk id="15368" creationId="{00000000-0000-0000-0000-000000000000}"/>
          </ac:spMkLst>
        </pc:spChg>
        <pc:graphicFrameChg chg="add del">
          <ac:chgData name="LeonardF Farrugia" userId="0fe83c1b984f0e7a" providerId="LiveId" clId="{BDC917BB-A353-4F0F-9F93-13856BC2A318}" dt="2020-01-18T11:56:14.662" v="128" actId="26606"/>
          <ac:graphicFrameMkLst>
            <pc:docMk/>
            <pc:sldMk cId="4046223664" sldId="257"/>
            <ac:graphicFrameMk id="15364" creationId="{1847B74C-78CF-40C4-B3EE-DF2E7AECAAF7}"/>
          </ac:graphicFrameMkLst>
        </pc:graphicFrameChg>
        <pc:graphicFrameChg chg="add del">
          <ac:chgData name="LeonardF Farrugia" userId="0fe83c1b984f0e7a" providerId="LiveId" clId="{BDC917BB-A353-4F0F-9F93-13856BC2A318}" dt="2020-01-18T11:56:47.948" v="130" actId="26606"/>
          <ac:graphicFrameMkLst>
            <pc:docMk/>
            <pc:sldMk cId="4046223664" sldId="257"/>
            <ac:graphicFrameMk id="15366" creationId="{C25D0B47-4E29-4E28-9B63-A09AD8A499F1}"/>
          </ac:graphicFrameMkLst>
        </pc:graphicFrameChg>
        <pc:graphicFrameChg chg="add mod">
          <ac:chgData name="LeonardF Farrugia" userId="0fe83c1b984f0e7a" providerId="LiveId" clId="{BDC917BB-A353-4F0F-9F93-13856BC2A318}" dt="2020-01-18T12:00:11.381" v="140" actId="14100"/>
          <ac:graphicFrameMkLst>
            <pc:docMk/>
            <pc:sldMk cId="4046223664" sldId="257"/>
            <ac:graphicFrameMk id="15370" creationId="{C25D0B47-4E29-4E28-9B63-A09AD8A499F1}"/>
          </ac:graphicFrameMkLst>
        </pc:graphicFrameChg>
        <pc:picChg chg="add del">
          <ac:chgData name="LeonardF Farrugia" userId="0fe83c1b984f0e7a" providerId="LiveId" clId="{BDC917BB-A353-4F0F-9F93-13856BC2A318}" dt="2020-01-18T11:56:14.662" v="128" actId="26606"/>
          <ac:picMkLst>
            <pc:docMk/>
            <pc:sldMk cId="4046223664" sldId="257"/>
            <ac:picMk id="81" creationId="{DF63C9AD-AE6E-4512-8171-91612E84CCFB}"/>
          </ac:picMkLst>
        </pc:picChg>
        <pc:cxnChg chg="add del">
          <ac:chgData name="LeonardF Farrugia" userId="0fe83c1b984f0e7a" providerId="LiveId" clId="{BDC917BB-A353-4F0F-9F93-13856BC2A318}" dt="2020-01-18T11:56:14.662" v="128" actId="26606"/>
          <ac:cxnSpMkLst>
            <pc:docMk/>
            <pc:sldMk cId="4046223664" sldId="257"/>
            <ac:cxnSpMk id="77" creationId="{9EBB0476-5CF0-4F44-8D68-5D42D7AEE43A}"/>
          </ac:cxnSpMkLst>
        </pc:cxnChg>
        <pc:cxnChg chg="add del">
          <ac:chgData name="LeonardF Farrugia" userId="0fe83c1b984f0e7a" providerId="LiveId" clId="{BDC917BB-A353-4F0F-9F93-13856BC2A318}" dt="2020-01-18T11:56:14.662" v="128" actId="26606"/>
          <ac:cxnSpMkLst>
            <pc:docMk/>
            <pc:sldMk cId="4046223664" sldId="257"/>
            <ac:cxnSpMk id="83" creationId="{FE1A49CE-B63D-457A-A180-1C883E1A63D2}"/>
          </ac:cxnSpMkLst>
        </pc:cxnChg>
      </pc:sldChg>
      <pc:sldChg chg="del">
        <pc:chgData name="LeonardF Farrugia" userId="0fe83c1b984f0e7a" providerId="LiveId" clId="{BDC917BB-A353-4F0F-9F93-13856BC2A318}" dt="2020-01-18T12:54:50.083" v="1070" actId="2696"/>
        <pc:sldMkLst>
          <pc:docMk/>
          <pc:sldMk cId="0" sldId="259"/>
        </pc:sldMkLst>
      </pc:sldChg>
      <pc:sldChg chg="addSp delSp modSp ord">
        <pc:chgData name="LeonardF Farrugia" userId="0fe83c1b984f0e7a" providerId="LiveId" clId="{BDC917BB-A353-4F0F-9F93-13856BC2A318}" dt="2020-01-18T12:39:42.688" v="774"/>
        <pc:sldMkLst>
          <pc:docMk/>
          <pc:sldMk cId="0" sldId="260"/>
        </pc:sldMkLst>
        <pc:spChg chg="add del mod">
          <ac:chgData name="LeonardF Farrugia" userId="0fe83c1b984f0e7a" providerId="LiveId" clId="{BDC917BB-A353-4F0F-9F93-13856BC2A318}" dt="2020-01-18T12:29:59.514" v="622"/>
          <ac:spMkLst>
            <pc:docMk/>
            <pc:sldMk cId="0" sldId="260"/>
            <ac:spMk id="2" creationId="{381389A7-076B-4886-B1D8-BD4D7BFD319B}"/>
          </ac:spMkLst>
        </pc:spChg>
        <pc:spChg chg="mod">
          <ac:chgData name="LeonardF Farrugia" userId="0fe83c1b984f0e7a" providerId="LiveId" clId="{BDC917BB-A353-4F0F-9F93-13856BC2A318}" dt="2020-01-18T12:38:58.684" v="772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LeonardF Farrugia" userId="0fe83c1b984f0e7a" providerId="LiveId" clId="{BDC917BB-A353-4F0F-9F93-13856BC2A318}" dt="2020-01-18T12:33:11.184" v="656" actId="313"/>
          <ac:spMkLst>
            <pc:docMk/>
            <pc:sldMk cId="0" sldId="260"/>
            <ac:spMk id="21505" creationId="{00000000-0000-0000-0000-000000000000}"/>
          </ac:spMkLst>
        </pc:spChg>
        <pc:picChg chg="add mod modCrop">
          <ac:chgData name="LeonardF Farrugia" userId="0fe83c1b984f0e7a" providerId="LiveId" clId="{BDC917BB-A353-4F0F-9F93-13856BC2A318}" dt="2020-01-18T12:39:00.666" v="773" actId="1076"/>
          <ac:picMkLst>
            <pc:docMk/>
            <pc:sldMk cId="0" sldId="260"/>
            <ac:picMk id="5" creationId="{00B5F163-D60D-42C5-A22A-5C2CED57DE63}"/>
          </ac:picMkLst>
        </pc:picChg>
      </pc:sldChg>
      <pc:sldChg chg="modSp del">
        <pc:chgData name="LeonardF Farrugia" userId="0fe83c1b984f0e7a" providerId="LiveId" clId="{BDC917BB-A353-4F0F-9F93-13856BC2A318}" dt="2020-01-18T12:52:24.365" v="1068" actId="2696"/>
        <pc:sldMkLst>
          <pc:docMk/>
          <pc:sldMk cId="0" sldId="261"/>
        </pc:sldMkLst>
        <pc:spChg chg="mod">
          <ac:chgData name="LeonardF Farrugia" userId="0fe83c1b984f0e7a" providerId="LiveId" clId="{BDC917BB-A353-4F0F-9F93-13856BC2A318}" dt="2020-01-18T11:54:45.312" v="97" actId="27636"/>
          <ac:spMkLst>
            <pc:docMk/>
            <pc:sldMk cId="0" sldId="261"/>
            <ac:spMk id="3" creationId="{00000000-0000-0000-0000-000000000000}"/>
          </ac:spMkLst>
        </pc:spChg>
      </pc:sldChg>
      <pc:sldChg chg="modSp">
        <pc:chgData name="LeonardF Farrugia" userId="0fe83c1b984f0e7a" providerId="LiveId" clId="{BDC917BB-A353-4F0F-9F93-13856BC2A318}" dt="2020-01-18T11:54:45.646" v="104" actId="27636"/>
        <pc:sldMkLst>
          <pc:docMk/>
          <pc:sldMk cId="0" sldId="262"/>
        </pc:sldMkLst>
        <pc:spChg chg="mod">
          <ac:chgData name="LeonardF Farrugia" userId="0fe83c1b984f0e7a" providerId="LiveId" clId="{BDC917BB-A353-4F0F-9F93-13856BC2A318}" dt="2020-01-18T11:54:45.646" v="104" actId="27636"/>
          <ac:spMkLst>
            <pc:docMk/>
            <pc:sldMk cId="0" sldId="262"/>
            <ac:spMk id="3" creationId="{00000000-0000-0000-0000-000000000000}"/>
          </ac:spMkLst>
        </pc:spChg>
      </pc:sldChg>
      <pc:sldChg chg="del">
        <pc:chgData name="LeonardF Farrugia" userId="0fe83c1b984f0e7a" providerId="LiveId" clId="{BDC917BB-A353-4F0F-9F93-13856BC2A318}" dt="2020-01-18T12:52:25.664" v="1069" actId="2696"/>
        <pc:sldMkLst>
          <pc:docMk/>
          <pc:sldMk cId="0" sldId="263"/>
        </pc:sldMkLst>
      </pc:sldChg>
      <pc:sldChg chg="modSp ord">
        <pc:chgData name="LeonardF Farrugia" userId="0fe83c1b984f0e7a" providerId="LiveId" clId="{BDC917BB-A353-4F0F-9F93-13856BC2A318}" dt="2020-01-18T12:49:49.292" v="1067" actId="20577"/>
        <pc:sldMkLst>
          <pc:docMk/>
          <pc:sldMk cId="0" sldId="264"/>
        </pc:sldMkLst>
        <pc:spChg chg="mod">
          <ac:chgData name="LeonardF Farrugia" userId="0fe83c1b984f0e7a" providerId="LiveId" clId="{BDC917BB-A353-4F0F-9F93-13856BC2A318}" dt="2020-01-18T12:49:42.604" v="1064" actId="113"/>
          <ac:spMkLst>
            <pc:docMk/>
            <pc:sldMk cId="0" sldId="264"/>
            <ac:spMk id="3" creationId="{00000000-0000-0000-0000-000000000000}"/>
          </ac:spMkLst>
        </pc:spChg>
        <pc:spChg chg="mod">
          <ac:chgData name="LeonardF Farrugia" userId="0fe83c1b984f0e7a" providerId="LiveId" clId="{BDC917BB-A353-4F0F-9F93-13856BC2A318}" dt="2020-01-18T12:49:49.292" v="1067" actId="20577"/>
          <ac:spMkLst>
            <pc:docMk/>
            <pc:sldMk cId="0" sldId="264"/>
            <ac:spMk id="25601" creationId="{00000000-0000-0000-0000-000000000000}"/>
          </ac:spMkLst>
        </pc:spChg>
      </pc:sldChg>
      <pc:sldChg chg="addSp delSp modSp">
        <pc:chgData name="LeonardF Farrugia" userId="0fe83c1b984f0e7a" providerId="LiveId" clId="{BDC917BB-A353-4F0F-9F93-13856BC2A318}" dt="2020-01-18T14:05:01.215" v="1192" actId="1076"/>
        <pc:sldMkLst>
          <pc:docMk/>
          <pc:sldMk cId="0" sldId="265"/>
        </pc:sldMkLst>
        <pc:spChg chg="add mod">
          <ac:chgData name="LeonardF Farrugia" userId="0fe83c1b984f0e7a" providerId="LiveId" clId="{BDC917BB-A353-4F0F-9F93-13856BC2A318}" dt="2020-01-18T14:02:40.308" v="1156" actId="20577"/>
          <ac:spMkLst>
            <pc:docMk/>
            <pc:sldMk cId="0" sldId="265"/>
            <ac:spMk id="3" creationId="{7B45DDE4-B714-46EA-A4C6-24227E803EAA}"/>
          </ac:spMkLst>
        </pc:spChg>
        <pc:spChg chg="add del mod">
          <ac:chgData name="LeonardF Farrugia" userId="0fe83c1b984f0e7a" providerId="LiveId" clId="{BDC917BB-A353-4F0F-9F93-13856BC2A318}" dt="2020-01-18T14:03:25.546" v="1158" actId="478"/>
          <ac:spMkLst>
            <pc:docMk/>
            <pc:sldMk cId="0" sldId="265"/>
            <ac:spMk id="5" creationId="{8077A0DA-8D8D-4DAC-A39F-B630444D0DC1}"/>
          </ac:spMkLst>
        </pc:spChg>
        <pc:spChg chg="del">
          <ac:chgData name="LeonardF Farrugia" userId="0fe83c1b984f0e7a" providerId="LiveId" clId="{BDC917BB-A353-4F0F-9F93-13856BC2A318}" dt="2020-01-18T14:02:25.666" v="1139" actId="478"/>
          <ac:spMkLst>
            <pc:docMk/>
            <pc:sldMk cId="0" sldId="265"/>
            <ac:spMk id="30721" creationId="{00000000-0000-0000-0000-000000000000}"/>
          </ac:spMkLst>
        </pc:spChg>
        <pc:spChg chg="del">
          <ac:chgData name="LeonardF Farrugia" userId="0fe83c1b984f0e7a" providerId="LiveId" clId="{BDC917BB-A353-4F0F-9F93-13856BC2A318}" dt="2020-01-18T14:03:13.719" v="1157" actId="478"/>
          <ac:spMkLst>
            <pc:docMk/>
            <pc:sldMk cId="0" sldId="265"/>
            <ac:spMk id="30722" creationId="{00000000-0000-0000-0000-000000000000}"/>
          </ac:spMkLst>
        </pc:spChg>
        <pc:spChg chg="mod">
          <ac:chgData name="LeonardF Farrugia" userId="0fe83c1b984f0e7a" providerId="LiveId" clId="{BDC917BB-A353-4F0F-9F93-13856BC2A318}" dt="2020-01-18T14:05:01.215" v="1192" actId="1076"/>
          <ac:spMkLst>
            <pc:docMk/>
            <pc:sldMk cId="0" sldId="265"/>
            <ac:spMk id="30724" creationId="{00000000-0000-0000-0000-000000000000}"/>
          </ac:spMkLst>
        </pc:spChg>
        <pc:picChg chg="mod">
          <ac:chgData name="LeonardF Farrugia" userId="0fe83c1b984f0e7a" providerId="LiveId" clId="{BDC917BB-A353-4F0F-9F93-13856BC2A318}" dt="2020-01-18T14:04:56.853" v="1191" actId="1076"/>
          <ac:picMkLst>
            <pc:docMk/>
            <pc:sldMk cId="0" sldId="265"/>
            <ac:picMk id="30723" creationId="{00000000-0000-0000-0000-000000000000}"/>
          </ac:picMkLst>
        </pc:picChg>
      </pc:sldChg>
      <pc:sldChg chg="modSp">
        <pc:chgData name="LeonardF Farrugia" userId="0fe83c1b984f0e7a" providerId="LiveId" clId="{BDC917BB-A353-4F0F-9F93-13856BC2A318}" dt="2020-01-18T12:56:28.796" v="1076" actId="20577"/>
        <pc:sldMkLst>
          <pc:docMk/>
          <pc:sldMk cId="0" sldId="266"/>
        </pc:sldMkLst>
        <pc:spChg chg="mod">
          <ac:chgData name="LeonardF Farrugia" userId="0fe83c1b984f0e7a" providerId="LiveId" clId="{BDC917BB-A353-4F0F-9F93-13856BC2A318}" dt="2020-01-18T12:56:28.796" v="1076" actId="20577"/>
          <ac:spMkLst>
            <pc:docMk/>
            <pc:sldMk cId="0" sldId="266"/>
            <ac:spMk id="3" creationId="{00000000-0000-0000-0000-000000000000}"/>
          </ac:spMkLst>
        </pc:spChg>
      </pc:sldChg>
      <pc:sldChg chg="modSp">
        <pc:chgData name="LeonardF Farrugia" userId="0fe83c1b984f0e7a" providerId="LiveId" clId="{BDC917BB-A353-4F0F-9F93-13856BC2A318}" dt="2020-01-18T14:02:02.286" v="1138" actId="27636"/>
        <pc:sldMkLst>
          <pc:docMk/>
          <pc:sldMk cId="0" sldId="267"/>
        </pc:sldMkLst>
        <pc:spChg chg="mod">
          <ac:chgData name="LeonardF Farrugia" userId="0fe83c1b984f0e7a" providerId="LiveId" clId="{BDC917BB-A353-4F0F-9F93-13856BC2A318}" dt="2020-01-18T14:02:02.286" v="1138" actId="27636"/>
          <ac:spMkLst>
            <pc:docMk/>
            <pc:sldMk cId="0" sldId="267"/>
            <ac:spMk id="3" creationId="{00000000-0000-0000-0000-000000000000}"/>
          </ac:spMkLst>
        </pc:spChg>
      </pc:sldChg>
      <pc:sldChg chg="addSp delSp modSp">
        <pc:chgData name="LeonardF Farrugia" userId="0fe83c1b984f0e7a" providerId="LiveId" clId="{BDC917BB-A353-4F0F-9F93-13856BC2A318}" dt="2020-01-18T14:05:53.467" v="1197" actId="1076"/>
        <pc:sldMkLst>
          <pc:docMk/>
          <pc:sldMk cId="0" sldId="269"/>
        </pc:sldMkLst>
        <pc:spChg chg="del mod">
          <ac:chgData name="LeonardF Farrugia" userId="0fe83c1b984f0e7a" providerId="LiveId" clId="{BDC917BB-A353-4F0F-9F93-13856BC2A318}" dt="2020-01-18T14:05:32.303" v="1194" actId="478"/>
          <ac:spMkLst>
            <pc:docMk/>
            <pc:sldMk cId="0" sldId="269"/>
            <ac:spMk id="2" creationId="{00000000-0000-0000-0000-000000000000}"/>
          </ac:spMkLst>
        </pc:spChg>
        <pc:spChg chg="mod">
          <ac:chgData name="LeonardF Farrugia" userId="0fe83c1b984f0e7a" providerId="LiveId" clId="{BDC917BB-A353-4F0F-9F93-13856BC2A318}" dt="2020-01-18T14:05:48.533" v="1196" actId="1076"/>
          <ac:spMkLst>
            <pc:docMk/>
            <pc:sldMk cId="0" sldId="269"/>
            <ac:spMk id="4" creationId="{00000000-0000-0000-0000-000000000000}"/>
          </ac:spMkLst>
        </pc:spChg>
        <pc:spChg chg="add del mod">
          <ac:chgData name="LeonardF Farrugia" userId="0fe83c1b984f0e7a" providerId="LiveId" clId="{BDC917BB-A353-4F0F-9F93-13856BC2A318}" dt="2020-01-18T14:05:35.734" v="1195" actId="478"/>
          <ac:spMkLst>
            <pc:docMk/>
            <pc:sldMk cId="0" sldId="269"/>
            <ac:spMk id="5" creationId="{024359AC-0A2F-4E57-8CD0-9EF6E94E696F}"/>
          </ac:spMkLst>
        </pc:spChg>
        <pc:picChg chg="mod">
          <ac:chgData name="LeonardF Farrugia" userId="0fe83c1b984f0e7a" providerId="LiveId" clId="{BDC917BB-A353-4F0F-9F93-13856BC2A318}" dt="2020-01-18T14:05:53.467" v="1197" actId="1076"/>
          <ac:picMkLst>
            <pc:docMk/>
            <pc:sldMk cId="0" sldId="269"/>
            <ac:picMk id="32772" creationId="{00000000-0000-0000-0000-000000000000}"/>
          </ac:picMkLst>
        </pc:picChg>
      </pc:sldChg>
      <pc:sldChg chg="modSp">
        <pc:chgData name="LeonardF Farrugia" userId="0fe83c1b984f0e7a" providerId="LiveId" clId="{BDC917BB-A353-4F0F-9F93-13856BC2A318}" dt="2020-01-18T14:09:32.693" v="1234" actId="113"/>
        <pc:sldMkLst>
          <pc:docMk/>
          <pc:sldMk cId="0" sldId="270"/>
        </pc:sldMkLst>
        <pc:spChg chg="mod">
          <ac:chgData name="LeonardF Farrugia" userId="0fe83c1b984f0e7a" providerId="LiveId" clId="{BDC917BB-A353-4F0F-9F93-13856BC2A318}" dt="2020-01-18T14:09:32.693" v="1234" actId="113"/>
          <ac:spMkLst>
            <pc:docMk/>
            <pc:sldMk cId="0" sldId="270"/>
            <ac:spMk id="3" creationId="{00000000-0000-0000-0000-000000000000}"/>
          </ac:spMkLst>
        </pc:spChg>
      </pc:sldChg>
      <pc:sldChg chg="modSp">
        <pc:chgData name="LeonardF Farrugia" userId="0fe83c1b984f0e7a" providerId="LiveId" clId="{BDC917BB-A353-4F0F-9F93-13856BC2A318}" dt="2020-01-18T11:54:45.477" v="101" actId="27636"/>
        <pc:sldMkLst>
          <pc:docMk/>
          <pc:sldMk cId="0" sldId="271"/>
        </pc:sldMkLst>
        <pc:spChg chg="mod">
          <ac:chgData name="LeonardF Farrugia" userId="0fe83c1b984f0e7a" providerId="LiveId" clId="{BDC917BB-A353-4F0F-9F93-13856BC2A318}" dt="2020-01-18T11:54:45.477" v="101" actId="27636"/>
          <ac:spMkLst>
            <pc:docMk/>
            <pc:sldMk cId="0" sldId="271"/>
            <ac:spMk id="3" creationId="{00000000-0000-0000-0000-000000000000}"/>
          </ac:spMkLst>
        </pc:spChg>
      </pc:sldChg>
      <pc:sldChg chg="modSp del">
        <pc:chgData name="LeonardF Farrugia" userId="0fe83c1b984f0e7a" providerId="LiveId" clId="{BDC917BB-A353-4F0F-9F93-13856BC2A318}" dt="2020-01-18T14:32:17.346" v="1462" actId="2696"/>
        <pc:sldMkLst>
          <pc:docMk/>
          <pc:sldMk cId="0" sldId="276"/>
        </pc:sldMkLst>
        <pc:spChg chg="mod">
          <ac:chgData name="LeonardF Farrugia" userId="0fe83c1b984f0e7a" providerId="LiveId" clId="{BDC917BB-A353-4F0F-9F93-13856BC2A318}" dt="2020-01-18T11:54:45.506" v="102" actId="27636"/>
          <ac:spMkLst>
            <pc:docMk/>
            <pc:sldMk cId="0" sldId="276"/>
            <ac:spMk id="3" creationId="{00000000-0000-0000-0000-000000000000}"/>
          </ac:spMkLst>
        </pc:spChg>
      </pc:sldChg>
      <pc:sldChg chg="del">
        <pc:chgData name="LeonardF Farrugia" userId="0fe83c1b984f0e7a" providerId="LiveId" clId="{BDC917BB-A353-4F0F-9F93-13856BC2A318}" dt="2020-01-18T14:32:22.112" v="1463" actId="2696"/>
        <pc:sldMkLst>
          <pc:docMk/>
          <pc:sldMk cId="0" sldId="277"/>
        </pc:sldMkLst>
      </pc:sldChg>
      <pc:sldChg chg="modSp del">
        <pc:chgData name="LeonardF Farrugia" userId="0fe83c1b984f0e7a" providerId="LiveId" clId="{BDC917BB-A353-4F0F-9F93-13856BC2A318}" dt="2020-01-18T14:32:36.210" v="1464" actId="2696"/>
        <pc:sldMkLst>
          <pc:docMk/>
          <pc:sldMk cId="0" sldId="278"/>
        </pc:sldMkLst>
        <pc:spChg chg="mod">
          <ac:chgData name="LeonardF Farrugia" userId="0fe83c1b984f0e7a" providerId="LiveId" clId="{BDC917BB-A353-4F0F-9F93-13856BC2A318}" dt="2020-01-18T11:54:45.603" v="103" actId="27636"/>
          <ac:spMkLst>
            <pc:docMk/>
            <pc:sldMk cId="0" sldId="278"/>
            <ac:spMk id="5" creationId="{00000000-0000-0000-0000-000000000000}"/>
          </ac:spMkLst>
        </pc:spChg>
      </pc:sldChg>
      <pc:sldChg chg="addSp delSp modSp">
        <pc:chgData name="LeonardF Farrugia" userId="0fe83c1b984f0e7a" providerId="LiveId" clId="{BDC917BB-A353-4F0F-9F93-13856BC2A318}" dt="2020-01-18T14:35:41.193" v="1525" actId="1076"/>
        <pc:sldMkLst>
          <pc:docMk/>
          <pc:sldMk cId="0" sldId="279"/>
        </pc:sldMkLst>
        <pc:spChg chg="add mod">
          <ac:chgData name="LeonardF Farrugia" userId="0fe83c1b984f0e7a" providerId="LiveId" clId="{BDC917BB-A353-4F0F-9F93-13856BC2A318}" dt="2020-01-18T14:35:41.193" v="1525" actId="1076"/>
          <ac:spMkLst>
            <pc:docMk/>
            <pc:sldMk cId="0" sldId="279"/>
            <ac:spMk id="5" creationId="{9274DCE8-5582-4E09-B85C-FA9980186A77}"/>
          </ac:spMkLst>
        </pc:spChg>
        <pc:spChg chg="del">
          <ac:chgData name="LeonardF Farrugia" userId="0fe83c1b984f0e7a" providerId="LiveId" clId="{BDC917BB-A353-4F0F-9F93-13856BC2A318}" dt="2020-01-18T14:34:18.409" v="1475" actId="478"/>
          <ac:spMkLst>
            <pc:docMk/>
            <pc:sldMk cId="0" sldId="279"/>
            <ac:spMk id="45057" creationId="{00000000-0000-0000-0000-000000000000}"/>
          </ac:spMkLst>
        </pc:spChg>
        <pc:picChg chg="add mod">
          <ac:chgData name="LeonardF Farrugia" userId="0fe83c1b984f0e7a" providerId="LiveId" clId="{BDC917BB-A353-4F0F-9F93-13856BC2A318}" dt="2020-01-18T14:34:09.391" v="1474" actId="1076"/>
          <ac:picMkLst>
            <pc:docMk/>
            <pc:sldMk cId="0" sldId="279"/>
            <ac:picMk id="2" creationId="{C6FB7EF7-8FC6-44DD-ABDA-9E19708C8EEA}"/>
          </ac:picMkLst>
        </pc:picChg>
        <pc:picChg chg="mod">
          <ac:chgData name="LeonardF Farrugia" userId="0fe83c1b984f0e7a" providerId="LiveId" clId="{BDC917BB-A353-4F0F-9F93-13856BC2A318}" dt="2020-01-18T14:33:42.311" v="1472" actId="1076"/>
          <ac:picMkLst>
            <pc:docMk/>
            <pc:sldMk cId="0" sldId="279"/>
            <ac:picMk id="45058" creationId="{00000000-0000-0000-0000-000000000000}"/>
          </ac:picMkLst>
        </pc:picChg>
      </pc:sldChg>
      <pc:sldChg chg="addSp delSp modSp del">
        <pc:chgData name="LeonardF Farrugia" userId="0fe83c1b984f0e7a" providerId="LiveId" clId="{BDC917BB-A353-4F0F-9F93-13856BC2A318}" dt="2020-01-18T14:36:19.280" v="1527" actId="2696"/>
        <pc:sldMkLst>
          <pc:docMk/>
          <pc:sldMk cId="0" sldId="280"/>
        </pc:sldMkLst>
        <pc:spChg chg="add mod">
          <ac:chgData name="LeonardF Farrugia" userId="0fe83c1b984f0e7a" providerId="LiveId" clId="{BDC917BB-A353-4F0F-9F93-13856BC2A318}" dt="2020-01-18T14:33:15.603" v="1468"/>
          <ac:spMkLst>
            <pc:docMk/>
            <pc:sldMk cId="0" sldId="280"/>
            <ac:spMk id="2" creationId="{E52842DF-D02B-46CB-AF7E-7A826EEBE8FB}"/>
          </ac:spMkLst>
        </pc:spChg>
        <pc:picChg chg="del">
          <ac:chgData name="LeonardF Farrugia" userId="0fe83c1b984f0e7a" providerId="LiveId" clId="{BDC917BB-A353-4F0F-9F93-13856BC2A318}" dt="2020-01-18T14:33:15.603" v="1468"/>
          <ac:picMkLst>
            <pc:docMk/>
            <pc:sldMk cId="0" sldId="280"/>
            <ac:picMk id="46082" creationId="{00000000-0000-0000-0000-000000000000}"/>
          </ac:picMkLst>
        </pc:picChg>
      </pc:sldChg>
      <pc:sldChg chg="del">
        <pc:chgData name="LeonardF Farrugia" userId="0fe83c1b984f0e7a" providerId="LiveId" clId="{BDC917BB-A353-4F0F-9F93-13856BC2A318}" dt="2020-01-18T14:32:39.874" v="1465" actId="2696"/>
        <pc:sldMkLst>
          <pc:docMk/>
          <pc:sldMk cId="0" sldId="281"/>
        </pc:sldMkLst>
      </pc:sldChg>
      <pc:sldChg chg="modSp">
        <pc:chgData name="LeonardF Farrugia" userId="0fe83c1b984f0e7a" providerId="LiveId" clId="{BDC917BB-A353-4F0F-9F93-13856BC2A318}" dt="2020-01-18T14:52:44.698" v="1541" actId="1076"/>
        <pc:sldMkLst>
          <pc:docMk/>
          <pc:sldMk cId="0" sldId="282"/>
        </pc:sldMkLst>
        <pc:spChg chg="mod">
          <ac:chgData name="LeonardF Farrugia" userId="0fe83c1b984f0e7a" providerId="LiveId" clId="{BDC917BB-A353-4F0F-9F93-13856BC2A318}" dt="2020-01-18T14:52:44.698" v="1541" actId="1076"/>
          <ac:spMkLst>
            <pc:docMk/>
            <pc:sldMk cId="0" sldId="282"/>
            <ac:spMk id="47105" creationId="{00000000-0000-0000-0000-000000000000}"/>
          </ac:spMkLst>
        </pc:spChg>
        <pc:picChg chg="mod">
          <ac:chgData name="LeonardF Farrugia" userId="0fe83c1b984f0e7a" providerId="LiveId" clId="{BDC917BB-A353-4F0F-9F93-13856BC2A318}" dt="2020-01-18T14:52:35.202" v="1540" actId="1076"/>
          <ac:picMkLst>
            <pc:docMk/>
            <pc:sldMk cId="0" sldId="282"/>
            <ac:picMk id="47106" creationId="{00000000-0000-0000-0000-000000000000}"/>
          </ac:picMkLst>
        </pc:picChg>
        <pc:picChg chg="mod">
          <ac:chgData name="LeonardF Farrugia" userId="0fe83c1b984f0e7a" providerId="LiveId" clId="{BDC917BB-A353-4F0F-9F93-13856BC2A318}" dt="2020-01-18T14:52:30.887" v="1539" actId="1076"/>
          <ac:picMkLst>
            <pc:docMk/>
            <pc:sldMk cId="0" sldId="282"/>
            <ac:picMk id="47107" creationId="{00000000-0000-0000-0000-000000000000}"/>
          </ac:picMkLst>
        </pc:picChg>
      </pc:sldChg>
      <pc:sldChg chg="del">
        <pc:chgData name="LeonardF Farrugia" userId="0fe83c1b984f0e7a" providerId="LiveId" clId="{BDC917BB-A353-4F0F-9F93-13856BC2A318}" dt="2020-01-18T14:37:36.426" v="1535" actId="2696"/>
        <pc:sldMkLst>
          <pc:docMk/>
          <pc:sldMk cId="0" sldId="283"/>
        </pc:sldMkLst>
      </pc:sldChg>
      <pc:sldChg chg="del">
        <pc:chgData name="LeonardF Farrugia" userId="0fe83c1b984f0e7a" providerId="LiveId" clId="{BDC917BB-A353-4F0F-9F93-13856BC2A318}" dt="2020-01-18T14:37:38.820" v="1536" actId="2696"/>
        <pc:sldMkLst>
          <pc:docMk/>
          <pc:sldMk cId="0" sldId="284"/>
        </pc:sldMkLst>
      </pc:sldChg>
      <pc:sldChg chg="del">
        <pc:chgData name="LeonardF Farrugia" userId="0fe83c1b984f0e7a" providerId="LiveId" clId="{BDC917BB-A353-4F0F-9F93-13856BC2A318}" dt="2020-01-18T14:37:41.069" v="1537" actId="2696"/>
        <pc:sldMkLst>
          <pc:docMk/>
          <pc:sldMk cId="0" sldId="285"/>
        </pc:sldMkLst>
      </pc:sldChg>
      <pc:sldChg chg="del">
        <pc:chgData name="LeonardF Farrugia" userId="0fe83c1b984f0e7a" providerId="LiveId" clId="{BDC917BB-A353-4F0F-9F93-13856BC2A318}" dt="2020-01-18T14:37:27.157" v="1534" actId="2696"/>
        <pc:sldMkLst>
          <pc:docMk/>
          <pc:sldMk cId="0" sldId="286"/>
        </pc:sldMkLst>
      </pc:sldChg>
      <pc:sldChg chg="del">
        <pc:chgData name="LeonardF Farrugia" userId="0fe83c1b984f0e7a" providerId="LiveId" clId="{BDC917BB-A353-4F0F-9F93-13856BC2A318}" dt="2020-01-18T14:37:09.128" v="1531" actId="2696"/>
        <pc:sldMkLst>
          <pc:docMk/>
          <pc:sldMk cId="0" sldId="287"/>
        </pc:sldMkLst>
      </pc:sldChg>
      <pc:sldChg chg="del">
        <pc:chgData name="LeonardF Farrugia" userId="0fe83c1b984f0e7a" providerId="LiveId" clId="{BDC917BB-A353-4F0F-9F93-13856BC2A318}" dt="2020-01-18T14:37:00.795" v="1530" actId="2696"/>
        <pc:sldMkLst>
          <pc:docMk/>
          <pc:sldMk cId="0" sldId="288"/>
        </pc:sldMkLst>
      </pc:sldChg>
      <pc:sldChg chg="del">
        <pc:chgData name="LeonardF Farrugia" userId="0fe83c1b984f0e7a" providerId="LiveId" clId="{BDC917BB-A353-4F0F-9F93-13856BC2A318}" dt="2020-01-18T14:36:56.692" v="1529" actId="2696"/>
        <pc:sldMkLst>
          <pc:docMk/>
          <pc:sldMk cId="0" sldId="289"/>
        </pc:sldMkLst>
      </pc:sldChg>
      <pc:sldChg chg="del">
        <pc:chgData name="LeonardF Farrugia" userId="0fe83c1b984f0e7a" providerId="LiveId" clId="{BDC917BB-A353-4F0F-9F93-13856BC2A318}" dt="2020-01-18T14:36:52.726" v="1528" actId="2696"/>
        <pc:sldMkLst>
          <pc:docMk/>
          <pc:sldMk cId="0" sldId="290"/>
        </pc:sldMkLst>
      </pc:sldChg>
      <pc:sldChg chg="del">
        <pc:chgData name="LeonardF Farrugia" userId="0fe83c1b984f0e7a" providerId="LiveId" clId="{BDC917BB-A353-4F0F-9F93-13856BC2A318}" dt="2020-01-18T14:37:22.228" v="1533" actId="2696"/>
        <pc:sldMkLst>
          <pc:docMk/>
          <pc:sldMk cId="0" sldId="291"/>
        </pc:sldMkLst>
      </pc:sldChg>
      <pc:sldChg chg="del">
        <pc:chgData name="LeonardF Farrugia" userId="0fe83c1b984f0e7a" providerId="LiveId" clId="{BDC917BB-A353-4F0F-9F93-13856BC2A318}" dt="2020-01-18T14:37:15.991" v="1532" actId="2696"/>
        <pc:sldMkLst>
          <pc:docMk/>
          <pc:sldMk cId="0" sldId="292"/>
        </pc:sldMkLst>
      </pc:sldChg>
      <pc:sldChg chg="addSp delSp modSp">
        <pc:chgData name="LeonardF Farrugia" userId="0fe83c1b984f0e7a" providerId="LiveId" clId="{BDC917BB-A353-4F0F-9F93-13856BC2A318}" dt="2020-01-18T15:05:59.883" v="1593" actId="14100"/>
        <pc:sldMkLst>
          <pc:docMk/>
          <pc:sldMk cId="0" sldId="293"/>
        </pc:sldMkLst>
        <pc:spChg chg="del">
          <ac:chgData name="LeonardF Farrugia" userId="0fe83c1b984f0e7a" providerId="LiveId" clId="{BDC917BB-A353-4F0F-9F93-13856BC2A318}" dt="2020-01-18T14:53:38.396" v="1543" actId="478"/>
          <ac:spMkLst>
            <pc:docMk/>
            <pc:sldMk cId="0" sldId="293"/>
            <ac:spMk id="3" creationId="{00000000-0000-0000-0000-000000000000}"/>
          </ac:spMkLst>
        </pc:spChg>
        <pc:spChg chg="add mod">
          <ac:chgData name="LeonardF Farrugia" userId="0fe83c1b984f0e7a" providerId="LiveId" clId="{BDC917BB-A353-4F0F-9F93-13856BC2A318}" dt="2020-01-18T15:05:59.883" v="1593" actId="14100"/>
          <ac:spMkLst>
            <pc:docMk/>
            <pc:sldMk cId="0" sldId="293"/>
            <ac:spMk id="5" creationId="{CB82EF36-61CA-48D0-9202-4FBE854B342C}"/>
          </ac:spMkLst>
        </pc:spChg>
        <pc:spChg chg="add mod">
          <ac:chgData name="LeonardF Farrugia" userId="0fe83c1b984f0e7a" providerId="LiveId" clId="{BDC917BB-A353-4F0F-9F93-13856BC2A318}" dt="2020-01-18T14:53:38.396" v="1543" actId="478"/>
          <ac:spMkLst>
            <pc:docMk/>
            <pc:sldMk cId="0" sldId="293"/>
            <ac:spMk id="7" creationId="{568407D7-E95E-4044-91E5-343534D51617}"/>
          </ac:spMkLst>
        </pc:spChg>
        <pc:spChg chg="del">
          <ac:chgData name="LeonardF Farrugia" userId="0fe83c1b984f0e7a" providerId="LiveId" clId="{BDC917BB-A353-4F0F-9F93-13856BC2A318}" dt="2020-01-18T14:53:29.852" v="1542" actId="478"/>
          <ac:spMkLst>
            <pc:docMk/>
            <pc:sldMk cId="0" sldId="293"/>
            <ac:spMk id="48129" creationId="{00000000-0000-0000-0000-000000000000}"/>
          </ac:spMkLst>
        </pc:spChg>
      </pc:sldChg>
      <pc:sldChg chg="del">
        <pc:chgData name="LeonardF Farrugia" userId="0fe83c1b984f0e7a" providerId="LiveId" clId="{BDC917BB-A353-4F0F-9F93-13856BC2A318}" dt="2020-01-18T14:36:10.988" v="1526" actId="2696"/>
        <pc:sldMkLst>
          <pc:docMk/>
          <pc:sldMk cId="0" sldId="294"/>
        </pc:sldMkLst>
      </pc:sldChg>
      <pc:sldChg chg="addSp delSp modSp add">
        <pc:chgData name="LeonardF Farrugia" userId="0fe83c1b984f0e7a" providerId="LiveId" clId="{BDC917BB-A353-4F0F-9F93-13856BC2A318}" dt="2020-01-18T12:11:19.278" v="240" actId="1076"/>
        <pc:sldMkLst>
          <pc:docMk/>
          <pc:sldMk cId="3395516299" sldId="295"/>
        </pc:sldMkLst>
        <pc:spChg chg="mod">
          <ac:chgData name="LeonardF Farrugia" userId="0fe83c1b984f0e7a" providerId="LiveId" clId="{BDC917BB-A353-4F0F-9F93-13856BC2A318}" dt="2020-01-18T12:05:23.372" v="233" actId="255"/>
          <ac:spMkLst>
            <pc:docMk/>
            <pc:sldMk cId="3395516299" sldId="295"/>
            <ac:spMk id="2" creationId="{C0EAE244-D391-495A-B8B5-173CFC5C1270}"/>
          </ac:spMkLst>
        </pc:spChg>
        <pc:spChg chg="del">
          <ac:chgData name="LeonardF Farrugia" userId="0fe83c1b984f0e7a" providerId="LiveId" clId="{BDC917BB-A353-4F0F-9F93-13856BC2A318}" dt="2020-01-18T12:03:45.249" v="198"/>
          <ac:spMkLst>
            <pc:docMk/>
            <pc:sldMk cId="3395516299" sldId="295"/>
            <ac:spMk id="3" creationId="{CFCB8450-1A95-401B-9289-EF6E026107B9}"/>
          </ac:spMkLst>
        </pc:spChg>
        <pc:picChg chg="add mod">
          <ac:chgData name="LeonardF Farrugia" userId="0fe83c1b984f0e7a" providerId="LiveId" clId="{BDC917BB-A353-4F0F-9F93-13856BC2A318}" dt="2020-01-18T12:05:27.815" v="234" actId="1076"/>
          <ac:picMkLst>
            <pc:docMk/>
            <pc:sldMk cId="3395516299" sldId="295"/>
            <ac:picMk id="5" creationId="{846BEFD7-8583-4F94-806E-77B87774AA09}"/>
          </ac:picMkLst>
        </pc:picChg>
        <pc:picChg chg="add mod">
          <ac:chgData name="LeonardF Farrugia" userId="0fe83c1b984f0e7a" providerId="LiveId" clId="{BDC917BB-A353-4F0F-9F93-13856BC2A318}" dt="2020-01-18T12:09:04.904" v="238" actId="1076"/>
          <ac:picMkLst>
            <pc:docMk/>
            <pc:sldMk cId="3395516299" sldId="295"/>
            <ac:picMk id="6" creationId="{7DE0DB40-2973-4609-B373-02769DC25C60}"/>
          </ac:picMkLst>
        </pc:picChg>
        <pc:picChg chg="add mod">
          <ac:chgData name="LeonardF Farrugia" userId="0fe83c1b984f0e7a" providerId="LiveId" clId="{BDC917BB-A353-4F0F-9F93-13856BC2A318}" dt="2020-01-18T12:11:19.278" v="240" actId="1076"/>
          <ac:picMkLst>
            <pc:docMk/>
            <pc:sldMk cId="3395516299" sldId="295"/>
            <ac:picMk id="7" creationId="{BCE49BCF-38F3-45F2-99D7-24E39BC5FF05}"/>
          </ac:picMkLst>
        </pc:picChg>
      </pc:sldChg>
      <pc:sldChg chg="modSp add">
        <pc:chgData name="LeonardF Farrugia" userId="0fe83c1b984f0e7a" providerId="LiveId" clId="{BDC917BB-A353-4F0F-9F93-13856BC2A318}" dt="2020-01-18T12:22:07.070" v="617" actId="20577"/>
        <pc:sldMkLst>
          <pc:docMk/>
          <pc:sldMk cId="2071658688" sldId="296"/>
        </pc:sldMkLst>
        <pc:spChg chg="mod">
          <ac:chgData name="LeonardF Farrugia" userId="0fe83c1b984f0e7a" providerId="LiveId" clId="{BDC917BB-A353-4F0F-9F93-13856BC2A318}" dt="2020-01-18T12:18:11.019" v="255" actId="20577"/>
          <ac:spMkLst>
            <pc:docMk/>
            <pc:sldMk cId="2071658688" sldId="296"/>
            <ac:spMk id="2" creationId="{30DE0043-36E7-408A-A7A1-22DAC07DFF24}"/>
          </ac:spMkLst>
        </pc:spChg>
        <pc:spChg chg="mod">
          <ac:chgData name="LeonardF Farrugia" userId="0fe83c1b984f0e7a" providerId="LiveId" clId="{BDC917BB-A353-4F0F-9F93-13856BC2A318}" dt="2020-01-18T12:22:07.070" v="617" actId="20577"/>
          <ac:spMkLst>
            <pc:docMk/>
            <pc:sldMk cId="2071658688" sldId="296"/>
            <ac:spMk id="3" creationId="{79B33CA6-966E-400C-9497-020271848A6B}"/>
          </ac:spMkLst>
        </pc:spChg>
      </pc:sldChg>
      <pc:sldChg chg="addSp delSp modSp add">
        <pc:chgData name="LeonardF Farrugia" userId="0fe83c1b984f0e7a" providerId="LiveId" clId="{BDC917BB-A353-4F0F-9F93-13856BC2A318}" dt="2020-01-18T14:26:12.204" v="1461" actId="1076"/>
        <pc:sldMkLst>
          <pc:docMk/>
          <pc:sldMk cId="78442589" sldId="297"/>
        </pc:sldMkLst>
        <pc:spChg chg="mod">
          <ac:chgData name="LeonardF Farrugia" userId="0fe83c1b984f0e7a" providerId="LiveId" clId="{BDC917BB-A353-4F0F-9F93-13856BC2A318}" dt="2020-01-18T14:16:01.502" v="1271" actId="20577"/>
          <ac:spMkLst>
            <pc:docMk/>
            <pc:sldMk cId="78442589" sldId="297"/>
            <ac:spMk id="2" creationId="{9714C8D4-BD31-4501-889D-7D862017A960}"/>
          </ac:spMkLst>
        </pc:spChg>
        <pc:spChg chg="mod">
          <ac:chgData name="LeonardF Farrugia" userId="0fe83c1b984f0e7a" providerId="LiveId" clId="{BDC917BB-A353-4F0F-9F93-13856BC2A318}" dt="2020-01-18T14:26:12.204" v="1461" actId="1076"/>
          <ac:spMkLst>
            <pc:docMk/>
            <pc:sldMk cId="78442589" sldId="297"/>
            <ac:spMk id="3" creationId="{D61D52D8-D7BF-4377-B418-BE3F4D7E1AA0}"/>
          </ac:spMkLst>
        </pc:spChg>
        <pc:spChg chg="add del mod">
          <ac:chgData name="LeonardF Farrugia" userId="0fe83c1b984f0e7a" providerId="LiveId" clId="{BDC917BB-A353-4F0F-9F93-13856BC2A318}" dt="2020-01-18T14:25:48.071" v="1458"/>
          <ac:spMkLst>
            <pc:docMk/>
            <pc:sldMk cId="78442589" sldId="297"/>
            <ac:spMk id="5" creationId="{35ACBFAB-4562-4053-AB31-514943954687}"/>
          </ac:spMkLst>
        </pc:spChg>
        <pc:picChg chg="add mod">
          <ac:chgData name="LeonardF Farrugia" userId="0fe83c1b984f0e7a" providerId="LiveId" clId="{BDC917BB-A353-4F0F-9F93-13856BC2A318}" dt="2020-01-18T14:26:03.213" v="1460" actId="1076"/>
          <ac:picMkLst>
            <pc:docMk/>
            <pc:sldMk cId="78442589" sldId="297"/>
            <ac:picMk id="6" creationId="{66494255-9C50-4AB6-B27E-6155EF8517C0}"/>
          </ac:picMkLst>
        </pc:picChg>
      </pc:sldChg>
      <pc:sldChg chg="add del">
        <pc:chgData name="LeonardF Farrugia" userId="0fe83c1b984f0e7a" providerId="LiveId" clId="{BDC917BB-A353-4F0F-9F93-13856BC2A318}" dt="2020-01-18T14:25:38.056" v="1456"/>
        <pc:sldMkLst>
          <pc:docMk/>
          <pc:sldMk cId="535275937" sldId="298"/>
        </pc:sldMkLst>
      </pc:sldChg>
      <pc:sldChg chg="modSp add">
        <pc:chgData name="LeonardF Farrugia" userId="0fe83c1b984f0e7a" providerId="LiveId" clId="{BDC917BB-A353-4F0F-9F93-13856BC2A318}" dt="2020-01-18T15:06:36.600" v="1615" actId="20577"/>
        <pc:sldMkLst>
          <pc:docMk/>
          <pc:sldMk cId="3897649139" sldId="298"/>
        </pc:sldMkLst>
        <pc:spChg chg="mod">
          <ac:chgData name="LeonardF Farrugia" userId="0fe83c1b984f0e7a" providerId="LiveId" clId="{BDC917BB-A353-4F0F-9F93-13856BC2A318}" dt="2020-01-18T15:06:36.600" v="1615" actId="20577"/>
          <ac:spMkLst>
            <pc:docMk/>
            <pc:sldMk cId="3897649139" sldId="298"/>
            <ac:spMk id="2" creationId="{1D7D4C84-B05C-4F73-A3D8-B2E3DCBB10EF}"/>
          </ac:spMkLst>
        </pc:spChg>
      </pc:sldChg>
      <pc:sldChg chg="modSp add">
        <pc:chgData name="LeonardF Farrugia" userId="0fe83c1b984f0e7a" providerId="LiveId" clId="{BDC917BB-A353-4F0F-9F93-13856BC2A318}" dt="2020-01-18T15:07:08.040" v="1650" actId="14100"/>
        <pc:sldMkLst>
          <pc:docMk/>
          <pc:sldMk cId="835719112" sldId="299"/>
        </pc:sldMkLst>
        <pc:spChg chg="mod">
          <ac:chgData name="LeonardF Farrugia" userId="0fe83c1b984f0e7a" providerId="LiveId" clId="{BDC917BB-A353-4F0F-9F93-13856BC2A318}" dt="2020-01-18T15:07:08.040" v="1650" actId="14100"/>
          <ac:spMkLst>
            <pc:docMk/>
            <pc:sldMk cId="835719112" sldId="299"/>
            <ac:spMk id="2" creationId="{7D091FCB-15F6-4B0E-8400-11AD55B4EABC}"/>
          </ac:spMkLst>
        </pc:spChg>
      </pc:sldChg>
      <pc:sldChg chg="modSp add">
        <pc:chgData name="LeonardF Farrugia" userId="0fe83c1b984f0e7a" providerId="LiveId" clId="{BDC917BB-A353-4F0F-9F93-13856BC2A318}" dt="2020-01-18T15:08:09.154" v="1665" actId="20577"/>
        <pc:sldMkLst>
          <pc:docMk/>
          <pc:sldMk cId="3909645232" sldId="300"/>
        </pc:sldMkLst>
        <pc:spChg chg="mod">
          <ac:chgData name="LeonardF Farrugia" userId="0fe83c1b984f0e7a" providerId="LiveId" clId="{BDC917BB-A353-4F0F-9F93-13856BC2A318}" dt="2020-01-18T15:08:09.154" v="1665" actId="20577"/>
          <ac:spMkLst>
            <pc:docMk/>
            <pc:sldMk cId="3909645232" sldId="300"/>
            <ac:spMk id="2" creationId="{533F4381-1825-452A-A78E-D9DFCCC70B3D}"/>
          </ac:spMkLst>
        </pc:spChg>
      </pc:sldChg>
      <pc:sldChg chg="modSp add">
        <pc:chgData name="LeonardF Farrugia" userId="0fe83c1b984f0e7a" providerId="LiveId" clId="{BDC917BB-A353-4F0F-9F93-13856BC2A318}" dt="2020-01-18T15:11:02.119" v="1691" actId="20577"/>
        <pc:sldMkLst>
          <pc:docMk/>
          <pc:sldMk cId="1193018556" sldId="301"/>
        </pc:sldMkLst>
        <pc:spChg chg="mod">
          <ac:chgData name="LeonardF Farrugia" userId="0fe83c1b984f0e7a" providerId="LiveId" clId="{BDC917BB-A353-4F0F-9F93-13856BC2A318}" dt="2020-01-18T15:11:02.119" v="1691" actId="20577"/>
          <ac:spMkLst>
            <pc:docMk/>
            <pc:sldMk cId="1193018556" sldId="301"/>
            <ac:spMk id="2" creationId="{C55A2C7F-B537-4393-A16D-1F69B1CB817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E7F2000-3B83-4322-9016-90C346584043}" type="datetimeFigureOut">
              <a:rPr lang="en-GB"/>
              <a:pPr/>
              <a:t>12/11/2020</a:t>
            </a:fld>
            <a:endParaRPr lang="en-GB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EF00168-7846-4B7E-AAF0-ADA911599B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393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CA9D8A-069A-4225-908A-AF628B91476B}" type="datetimeFigureOut">
              <a:rPr lang="en-GB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91D2B89-144F-4045-B941-68E47467C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30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inf/article/PIIS1473-3099(09)70066-0/fulltext#bib29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3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Sepsis = result of host systemic inflammatory response:</a:t>
            </a:r>
          </a:p>
          <a:p>
            <a:pPr>
              <a:spcBef>
                <a:spcPct val="0"/>
              </a:spcBef>
            </a:pPr>
            <a:r>
              <a:rPr lang="en-GB"/>
              <a:t>SIRS criteria</a:t>
            </a:r>
          </a:p>
          <a:p>
            <a:pPr>
              <a:spcBef>
                <a:spcPct val="0"/>
              </a:spcBef>
            </a:pPr>
            <a:r>
              <a:rPr lang="en-GB"/>
              <a:t>Severe sepsis = sepsis + organ dysfunction</a:t>
            </a:r>
          </a:p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r>
              <a:rPr lang="en-GB"/>
              <a:t>Septic shock = sepsis induced hypotension despite adequate fluid resuscitation</a:t>
            </a:r>
          </a:p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2151E0-C542-46B4-AD5A-BCDC61406DE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2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1. pancreatitis, trauma, surgery</a:t>
            </a:r>
          </a:p>
          <a:p>
            <a:pPr>
              <a:spcBef>
                <a:spcPct val="0"/>
              </a:spcBef>
            </a:pPr>
            <a:r>
              <a:rPr lang="en-GB"/>
              <a:t>4. (AUS/NZ study 1 in 8 patients admitted to ICU with organ failure &amp; infection had less than 2 SIRS criteria)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3AD207-280D-4B53-AB6B-F58386AF5CF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60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APACHE</a:t>
            </a:r>
          </a:p>
          <a:p>
            <a:pPr>
              <a:spcBef>
                <a:spcPct val="0"/>
              </a:spcBef>
            </a:pPr>
            <a:r>
              <a:rPr lang="en-GB"/>
              <a:t>Organ dysfunction = change in baseline SOFA score of 2 or more points = overall mortality risk of 10% (greater than overall mortality risk of STEMI (8.1%)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A7F3CA-B719-400F-B150-94E8D6526E0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09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Presence of 2/3 of GCS ≤13, SBP ≤100mmHg, and RR≥22 offered similar predictive value to full SOFA score outside ICU.</a:t>
            </a:r>
          </a:p>
          <a:p>
            <a:pPr>
              <a:spcBef>
                <a:spcPct val="0"/>
              </a:spcBef>
            </a:pPr>
            <a:r>
              <a:rPr lang="en-GB"/>
              <a:t>In ICU full SOFA score was superior</a:t>
            </a:r>
          </a:p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r>
              <a:rPr lang="en-GB"/>
              <a:t>Can be assessed quickly and repeatedly ( no lab tests needed)</a:t>
            </a:r>
          </a:p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r>
              <a:rPr lang="en-GB"/>
              <a:t>InICU (?reflecting modifying effect of interventions – vasopressors, sedatives, vent)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847582-37CA-4AAC-8569-548EDC7F011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38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Activation of Toll-like receptor (TLR) 2 pathways by Gram-positive components, TLR4 pathways by Gram-negative products, and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superantigenic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stimulation, all bring about a sequence of events that allow free NF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to pass into the nucleus and bind to DNA. These events lead to (1) expression of inflammatory mediators and amplification of the inflammatory cascade; (2) neutrophil adhesion and activation; (3) activation of tissue factor and plasminogen activator inhibitor 1 (PAI1) to reduce fibrinolysis and enhance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coagulability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(4) induction of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-oxygenase 2 (COX2) and 5-lipoxygenase systems elaborating pro-inflammatory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prostanoids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leukotrienes, and thromboxane A2 (TBXA2); and (5) inducible nitric oxide synthase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acceleration with consequent vasodilatation and hypotension. Adapted from Liu et al.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29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ICAM=intercellular adhesion molecule. I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B=inhibitor of NF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IFN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γ=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interferon 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IL1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β=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interleukin 1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IL6=interleukin 6. LPS=lipopolysaccharide. LTB4=leukotriene B4. LTD4=leukotriene D4. LTE4=leukotriene E4. MIP=macrophage inflammatory protein. PGE2=prostaglandin E2. PGF2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α=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prostaglandin F2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PGI2=prostaglandin I2. SIRS=systemic inflammatory response syndrome. TCR=T-cell receptor. TNF=tumour necrosis factor. VCAM=vascular cell adhesion molecule.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1D2B89-144F-4045-B941-68E47467C5D9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0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9788-E037-4A25-BE12-2CF8478C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CE1E-64A9-4F0A-B452-A1601E262DFA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C0E7E-80E2-450D-A10C-903CDC05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8317B-350C-4B44-BB7A-E9C5F23F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0E952-8422-4770-8557-157981F7F10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19A86-3883-4AE5-9410-8BD5533F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59EB-EEC4-454D-929B-E379C07514B6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10D81-CB70-44BB-81F9-CB60F79B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ED260-BD88-4564-8EB0-37D7CC4D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3509-EA0A-4977-82A5-FFB3E493A84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2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E3BF-F9FA-4EE7-B3BE-9F886081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F3236-92BE-4D6C-B9BA-5CD90EE2BD58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65796-B0A7-40CA-B1FD-CCD6A797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8884-9911-49FF-9A1C-F2C531E7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5F0E-E8ED-4F13-820E-2A3C78ABBEC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07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5075-2100-43BD-9725-688CFE40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AFD1E-B178-4602-926D-0CC7BC9AEAF4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A252-5425-4426-AF40-EEE17966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C9AE8-AB27-4CCD-A49F-2132A27D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8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3CF1-A808-4C9E-BFB6-9C65EC4C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67444-BF13-42BA-A605-DB53103EFD99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56C-8C79-4C29-982B-FC9CAF0A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46AB8-20AD-4F32-ACF5-5B03641E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0D84-EB73-43C1-8D27-53C6E1A2A7B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3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4A1B3E-E5B7-439D-BEA4-42987DB7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1AF4-7683-4090-ABE1-124AFE175AFE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33DB56-5981-4C18-B7E4-2C5086927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1897B2-EB95-410F-B532-CA133C86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130BE-7AD6-4A5F-9DCC-9A216A5CDC9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2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D4881A-DC38-43F5-B5ED-C78377C3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9EB4-13F1-4202-9617-40CF86DE3184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165423-4595-4438-AA03-135F5C92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ABD042-531B-40CA-BB2E-9A2BB3F1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A42AB-5544-45A1-A5E7-FF633253E92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4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D2EC60-77FE-4F11-85C7-996352A7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23BE-C912-48C2-84DF-FAAA17ECE412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850703-CFFC-4548-AFE2-7606CBAE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F50877-369B-45D1-95D0-A5FC24F9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F568-258A-4BB2-990E-3B0EF21F08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60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694D85-DFE1-48BC-A0A2-06A491FD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8A13-D9F2-4F00-8094-0F261C439312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6B3389-754A-40BE-8587-4134AD3E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792EDE-6B46-48CB-A8A2-5A4D112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2592E-DA28-4100-A167-F4F6F180179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2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F5A2FC-2132-463E-8B67-BBAA14E6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69733-FAD6-4A19-953A-3A6AE25FE36F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10948B-85A1-4517-BAC2-D61B4715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105DE7-6475-4A0E-8FA4-632A67AA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425B-C3DE-480B-92CF-BC5CD168A81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5CD7E1-4A1F-40B3-B7F2-E97B17D4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8C76A-0560-4EBF-917C-354CD2228520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38E634-B295-450A-80DB-37BA7D77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56F4F7-EA55-4D8C-A410-85BD5FC4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2633-A3BE-43C9-AFEF-EF5283CC0E2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80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3BC154-B474-48B6-B282-60B071098C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EC792F-D5DF-4B30-ABC4-2386E64C22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EDBA-B91C-4868-AC73-19DD10E50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B0B43A-70AB-4D8A-866E-B1E463C766F1}" type="datetime1">
              <a:rPr lang="en-GB" smtClean="0"/>
              <a:pPr>
                <a:defRPr/>
              </a:pPr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BDE3F-AF11-4A13-8052-94BA02CC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5EED6-119B-4A3C-A4E5-5D991AE8B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B41EB5E-0459-45CD-8862-2AD999DED00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97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ckmeded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1085067" y="1463015"/>
            <a:ext cx="4119512" cy="3196668"/>
          </a:xfrm>
        </p:spPr>
        <p:txBody>
          <a:bodyPr anchor="ctr">
            <a:normAutofit/>
          </a:bodyPr>
          <a:lstStyle/>
          <a:p>
            <a:pPr algn="ctr"/>
            <a:r>
              <a:rPr lang="en-GB" sz="3500" dirty="0">
                <a:solidFill>
                  <a:srgbClr val="FFFFFF"/>
                </a:solidFill>
              </a:rPr>
              <a:t>Sepsis &amp; SIRS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887" y="1294288"/>
            <a:ext cx="6308226" cy="3453515"/>
          </a:xfrm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/>
              <a:t>QUACK Teaching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/>
              <a:t>Leonard Farrugia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ST3 Infectious Diseases/Medical Microbiology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West of SCOTLAND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37207" y="798973"/>
            <a:ext cx="608265" cy="503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5C1D238-BDCF-4245-9C13-79A1728D7A93}" type="slidenum">
              <a:rPr lang="en-GB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7212784" cy="1059305"/>
          </a:xfrm>
        </p:spPr>
        <p:txBody>
          <a:bodyPr>
            <a:normAutofit/>
          </a:bodyPr>
          <a:lstStyle/>
          <a:p>
            <a:r>
              <a:rPr lang="en-GB" sz="2800" dirty="0"/>
              <a:t>CLINICAL Sepsis AS a “LIMINAL SPACE”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257463"/>
            <a:ext cx="3580218" cy="2644865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300" dirty="0"/>
              <a:t>Broad term covering a </a:t>
            </a:r>
            <a:r>
              <a:rPr lang="en-GB" sz="4300" u="sng" dirty="0"/>
              <a:t>syndrome</a:t>
            </a:r>
            <a:r>
              <a:rPr lang="en-GB" sz="4300" dirty="0"/>
              <a:t> rather than a specific illness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300" dirty="0"/>
              <a:t>No simple, unambiguous clinical criteria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300" dirty="0"/>
              <a:t>No biological, imaging, or lab features which uniquely identify a septic patient.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300" dirty="0"/>
              <a:t>Currently identified as a constellation of clinical signs/symptoms &amp; physiological / biochemical derangements in a patient with suspected infection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5F163-D60D-42C5-A22A-5C2CED57DE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187" r="34136" b="8050"/>
          <a:stretch/>
        </p:blipFill>
        <p:spPr>
          <a:xfrm>
            <a:off x="4355976" y="2104368"/>
            <a:ext cx="4032448" cy="2951053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0E97F-1F35-44AF-B657-70DA6352B4D8}" type="slidenum">
              <a:rPr lang="en-GB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108-08F2-474C-A5B2-F58C9734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09" y="699561"/>
            <a:ext cx="7592771" cy="1049235"/>
          </a:xfrm>
        </p:spPr>
        <p:txBody>
          <a:bodyPr>
            <a:normAutofit/>
          </a:bodyPr>
          <a:lstStyle/>
          <a:p>
            <a:r>
              <a:rPr lang="en-GB" sz="2800" dirty="0"/>
              <a:t>GENEALOGY OF SEPSIS AS CONCEPT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E0A055-36A9-4E88-ACBC-12CD7F695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71" y="1505702"/>
            <a:ext cx="8073858" cy="3998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0A296-EFB1-450F-8347-5595959A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9934F69-AC0E-4975-990D-95AA47FE5994}" type="slidenum"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42DE0-4D6D-467A-B6AF-855E4481E5C0}"/>
              </a:ext>
            </a:extLst>
          </p:cNvPr>
          <p:cNvSpPr/>
          <p:nvPr/>
        </p:nvSpPr>
        <p:spPr>
          <a:xfrm>
            <a:off x="2627784" y="2622127"/>
            <a:ext cx="2808312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123263-ECF8-48AE-A759-D6E076D1796B}"/>
              </a:ext>
            </a:extLst>
          </p:cNvPr>
          <p:cNvSpPr/>
          <p:nvPr/>
        </p:nvSpPr>
        <p:spPr>
          <a:xfrm>
            <a:off x="2627784" y="5301208"/>
            <a:ext cx="43204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6E0C89-57BD-46BE-BED4-44AF4B4B9F65}"/>
              </a:ext>
            </a:extLst>
          </p:cNvPr>
          <p:cNvSpPr/>
          <p:nvPr/>
        </p:nvSpPr>
        <p:spPr>
          <a:xfrm>
            <a:off x="4139952" y="3504942"/>
            <a:ext cx="4176464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747F4-35BA-47B9-AE3C-B863596F24E4}"/>
              </a:ext>
            </a:extLst>
          </p:cNvPr>
          <p:cNvSpPr/>
          <p:nvPr/>
        </p:nvSpPr>
        <p:spPr>
          <a:xfrm>
            <a:off x="4283968" y="5270572"/>
            <a:ext cx="288032" cy="24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62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763688" y="534506"/>
            <a:ext cx="6571343" cy="1049235"/>
          </a:xfrm>
        </p:spPr>
        <p:txBody>
          <a:bodyPr/>
          <a:lstStyle/>
          <a:p>
            <a:r>
              <a:rPr lang="en-GB"/>
              <a:t>Sepsis: Defined in 1991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GB"/>
          </a:p>
          <a:p>
            <a:pPr lvl="1">
              <a:buFont typeface="Arial" charset="0"/>
              <a:buNone/>
            </a:pPr>
            <a:endParaRPr lang="en-GB"/>
          </a:p>
          <a:p>
            <a:pPr lvl="1">
              <a:buFont typeface="Arial" charset="0"/>
              <a:buNone/>
            </a:pPr>
            <a:endParaRPr lang="en-GB"/>
          </a:p>
          <a:p>
            <a:pPr lvl="1">
              <a:buFont typeface="Arial" charset="0"/>
              <a:buNone/>
            </a:pPr>
            <a:endParaRPr lang="en-GB"/>
          </a:p>
          <a:p>
            <a:pPr lvl="1">
              <a:buFont typeface="Arial" charset="0"/>
              <a:buNone/>
            </a:pPr>
            <a:endParaRPr lang="en-GB"/>
          </a:p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744" y="526460"/>
            <a:ext cx="795746" cy="503578"/>
          </a:xfrm>
        </p:spPr>
        <p:txBody>
          <a:bodyPr/>
          <a:lstStyle/>
          <a:p>
            <a:pPr>
              <a:defRPr/>
            </a:pPr>
            <a:fld id="{9AC4DC06-5381-4D66-9E4F-442F49AE618C}" type="slidenum">
              <a:rPr lang="en-GB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17411" name="Picture 4" descr="SI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056" y="1196752"/>
            <a:ext cx="7412038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4956B5-CDC9-4EFD-8EF5-C5C68953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63" y="1536684"/>
            <a:ext cx="1643255" cy="1954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83A50-B18B-4BD3-9CCF-A1AC119E3778}"/>
              </a:ext>
            </a:extLst>
          </p:cNvPr>
          <p:cNvSpPr txBox="1"/>
          <p:nvPr/>
        </p:nvSpPr>
        <p:spPr>
          <a:xfrm>
            <a:off x="612330" y="3497319"/>
            <a:ext cx="164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Roger C Bone</a:t>
            </a:r>
          </a:p>
          <a:p>
            <a:pPr algn="ctr"/>
            <a:r>
              <a:rPr lang="en-GB" sz="1400" dirty="0"/>
              <a:t>1941-1997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60045" y="1138228"/>
            <a:ext cx="3130677" cy="385876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WHY was SIRS unsatisfactory?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8362" y="1138228"/>
            <a:ext cx="4080510" cy="3858768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700" b="1" dirty="0">
                <a:solidFill>
                  <a:srgbClr val="000000"/>
                </a:solidFill>
              </a:rPr>
              <a:t>Not specific</a:t>
            </a:r>
            <a:r>
              <a:rPr lang="en-GB" sz="1700" dirty="0">
                <a:solidFill>
                  <a:srgbClr val="000000"/>
                </a:solidFill>
              </a:rPr>
              <a:t> – half of all screened ward patients are </a:t>
            </a:r>
            <a:r>
              <a:rPr lang="en-GB" sz="1700" dirty="0" err="1">
                <a:solidFill>
                  <a:srgbClr val="000000"/>
                </a:solidFill>
              </a:rPr>
              <a:t>SIRS+ve</a:t>
            </a:r>
            <a:r>
              <a:rPr lang="en-GB" sz="1700" dirty="0">
                <a:solidFill>
                  <a:srgbClr val="000000"/>
                </a:solidFill>
              </a:rPr>
              <a:t> at some point throughout their admission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GB" sz="1700" dirty="0">
              <a:solidFill>
                <a:srgbClr val="000000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700" b="1" dirty="0">
                <a:solidFill>
                  <a:srgbClr val="000000"/>
                </a:solidFill>
              </a:rPr>
              <a:t>Not sensitive</a:t>
            </a:r>
            <a:r>
              <a:rPr lang="en-GB" sz="1700" dirty="0">
                <a:solidFill>
                  <a:srgbClr val="000000"/>
                </a:solidFill>
              </a:rPr>
              <a:t> - ~12% of ICU admissions with sepsis have an absent SIRS response (</a:t>
            </a:r>
            <a:r>
              <a:rPr lang="en-GB" sz="1700" b="1" dirty="0">
                <a:solidFill>
                  <a:srgbClr val="000000"/>
                </a:solidFill>
              </a:rPr>
              <a:t>not</a:t>
            </a:r>
            <a:r>
              <a:rPr lang="en-GB" sz="1700" dirty="0">
                <a:solidFill>
                  <a:srgbClr val="000000"/>
                </a:solidFill>
              </a:rPr>
              <a:t> pro-inflammatory)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1700" dirty="0">
              <a:solidFill>
                <a:srgbClr val="000000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700" b="1" dirty="0">
                <a:solidFill>
                  <a:srgbClr val="000000"/>
                </a:solidFill>
              </a:rPr>
              <a:t>Not a marker of severity</a:t>
            </a:r>
            <a:r>
              <a:rPr lang="en-GB" sz="1700" dirty="0">
                <a:solidFill>
                  <a:srgbClr val="000000"/>
                </a:solidFill>
              </a:rPr>
              <a:t> - does not accurately identify patients at risk of significant morbidity and mortality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45" y="582882"/>
            <a:ext cx="608264" cy="503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C02DA5B-1E40-46DA-887F-47837D8A1271}" type="slidenum">
              <a:rPr lang="en-GB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Sepsis: Redefined in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015733"/>
            <a:ext cx="7632847" cy="3450613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3300" dirty="0"/>
              <a:t>‘life-threatening </a:t>
            </a:r>
            <a:r>
              <a:rPr lang="en-GB" sz="3300" b="1" dirty="0"/>
              <a:t>organ dysfunction</a:t>
            </a:r>
            <a:r>
              <a:rPr lang="en-GB" sz="3300" dirty="0"/>
              <a:t> caused by a </a:t>
            </a:r>
            <a:r>
              <a:rPr lang="en-GB" sz="3300" b="1" dirty="0"/>
              <a:t>dysregulated</a:t>
            </a:r>
            <a:r>
              <a:rPr lang="en-GB" sz="3300" dirty="0"/>
              <a:t> </a:t>
            </a:r>
            <a:r>
              <a:rPr lang="en-GB" sz="3300" b="1" dirty="0"/>
              <a:t>host response</a:t>
            </a:r>
            <a:r>
              <a:rPr lang="en-GB" sz="3300" dirty="0"/>
              <a:t> to </a:t>
            </a:r>
            <a:r>
              <a:rPr lang="en-GB" sz="3300" b="1" dirty="0"/>
              <a:t>infection</a:t>
            </a:r>
            <a:r>
              <a:rPr lang="en-GB" sz="3300" dirty="0"/>
              <a:t>.’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GB" sz="2800" dirty="0"/>
              <a:t>Non-homeostatic host response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GB" sz="2800" dirty="0"/>
              <a:t>Potential lethality in excess of straightforward infection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GB" sz="2800" dirty="0"/>
              <a:t>Need for urgent recognition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18C5-E445-48A0-B33F-8CC3A9511CBE}" type="slidenum">
              <a:rPr lang="en-GB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5DDE4-B714-46EA-A4C6-24227E80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SIRS TO SOFA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87D6-E0E8-406B-B7F3-C81A69EA2B4D}" type="slidenum">
              <a:rPr lang="en-GB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30723" name="Picture 13" descr="Cover"/>
          <p:cNvPicPr>
            <a:picLocks noChangeAspect="1" noChangeArrowheads="1"/>
          </p:cNvPicPr>
          <p:nvPr/>
        </p:nvPicPr>
        <p:blipFill>
          <a:blip r:embed="rId3" cstate="print"/>
          <a:srcRect b="14722"/>
          <a:stretch>
            <a:fillRect/>
          </a:stretch>
        </p:blipFill>
        <p:spPr bwMode="auto">
          <a:xfrm>
            <a:off x="941113" y="1502216"/>
            <a:ext cx="7261774" cy="345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83568" y="5055567"/>
            <a:ext cx="5904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dirty="0"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BUT not suitable for assessment of patients at the front door, hence </a:t>
            </a:r>
            <a:r>
              <a:rPr lang="en-GB" b="1" dirty="0" err="1">
                <a:latin typeface="Calibri" pitchFamily="34" charset="0"/>
              </a:rPr>
              <a:t>qSOFA</a:t>
            </a:r>
            <a:r>
              <a:rPr lang="en-GB" dirty="0">
                <a:latin typeface="Calibri" pitchFamily="34" charset="0"/>
              </a:rPr>
              <a:t>.</a:t>
            </a:r>
          </a:p>
          <a:p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9241A-9AC4-4CFE-8B73-8D4D6748E0A2}" type="slidenum">
              <a:rPr lang="en-GB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188640"/>
            <a:ext cx="6336704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latin typeface="+mn-lt"/>
              </a:rPr>
              <a:t>qSOFA</a:t>
            </a:r>
            <a:r>
              <a:rPr lang="en-GB" dirty="0"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(</a:t>
            </a:r>
            <a:r>
              <a:rPr lang="en-GB" u="sng" dirty="0">
                <a:latin typeface="+mn-lt"/>
              </a:rPr>
              <a:t>q</a:t>
            </a:r>
            <a:r>
              <a:rPr lang="en-GB" dirty="0">
                <a:latin typeface="+mn-lt"/>
              </a:rPr>
              <a:t>uick </a:t>
            </a:r>
            <a:r>
              <a:rPr lang="en-GB" u="sng" dirty="0">
                <a:latin typeface="+mn-lt"/>
              </a:rPr>
              <a:t>S</a:t>
            </a:r>
            <a:r>
              <a:rPr lang="en-GB" dirty="0">
                <a:latin typeface="+mn-lt"/>
              </a:rPr>
              <a:t>epsis related </a:t>
            </a:r>
            <a:r>
              <a:rPr lang="en-GB" u="sng" dirty="0">
                <a:latin typeface="+mn-lt"/>
              </a:rPr>
              <a:t>O</a:t>
            </a:r>
            <a:r>
              <a:rPr lang="en-GB" dirty="0">
                <a:latin typeface="+mn-lt"/>
              </a:rPr>
              <a:t>rgan </a:t>
            </a:r>
            <a:r>
              <a:rPr lang="en-GB" u="sng" dirty="0">
                <a:latin typeface="+mn-lt"/>
              </a:rPr>
              <a:t>F</a:t>
            </a:r>
            <a:r>
              <a:rPr lang="en-GB" dirty="0">
                <a:latin typeface="+mn-lt"/>
              </a:rPr>
              <a:t>ailure </a:t>
            </a:r>
            <a:r>
              <a:rPr lang="en-GB" u="sng" dirty="0">
                <a:latin typeface="+mn-lt"/>
              </a:rPr>
              <a:t>A</a:t>
            </a:r>
            <a:r>
              <a:rPr lang="en-GB" dirty="0">
                <a:latin typeface="+mn-lt"/>
              </a:rPr>
              <a:t>ssessment)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Presence of ≥ 2 criteria in patients with suspected infection identifies adult patients likely to have poor outcome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Altered </a:t>
            </a:r>
            <a:r>
              <a:rPr lang="en-GB" dirty="0" err="1">
                <a:latin typeface="+mn-lt"/>
              </a:rPr>
              <a:t>mentation</a:t>
            </a:r>
            <a:endParaRPr lang="en-GB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SBP ≤100mmHg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RR≥22</a:t>
            </a:r>
          </a:p>
        </p:txBody>
      </p:sp>
      <p:pic>
        <p:nvPicPr>
          <p:cNvPr id="32772" name="Picture 5" descr="qsof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140968"/>
            <a:ext cx="8197924" cy="23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qSOFA ≥2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Prompt investigation for organ dysfunction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Prompt initiation or escalation of treatment as appropriate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Prompt consideration of referral to critical care or increase frequency of monitoring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Prompt consideration of possible infection in those not previously recognised as infected.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83C68C-02EA-4DED-8927-BB5E8F13D64F}" type="slidenum">
              <a:rPr lang="en-GB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Septic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Subset of sepsis in which underlying circulatory and cellular/metabolic abnormalities are profound enough to substantially increase mortality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/>
              <a:t>Identified by patients with sepsis PLUS persisting hypotension requiring vasopressors to maintain MAP ≥ 65mmHg PLUS serum lactate ≥ 2 despite adequate fluid resus.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(definition combines a measure of cellular dysfunction (‘cryptic shock’) and cardiovascular compromise)</a:t>
            </a:r>
          </a:p>
          <a:p>
            <a:pPr>
              <a:defRPr/>
            </a:pPr>
            <a:r>
              <a:rPr lang="en-GB" dirty="0"/>
              <a:t>Septic shock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dirty="0"/>
              <a:t> hospital mortality &gt;40%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4F964-59F6-4A8C-A1BA-72A2DE92AA13}" type="slidenum">
              <a:rPr lang="en-GB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79441-76B9-4EDB-ABB8-402519DA7B6E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36866" name="Date Placeholder 3"/>
          <p:cNvSpPr txBox="1">
            <a:spLocks noGrp="1"/>
          </p:cNvSpPr>
          <p:nvPr/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63500" anchor="ctr"/>
          <a:lstStyle/>
          <a:p>
            <a:r>
              <a:rPr lang="en-US" sz="1100">
                <a:solidFill>
                  <a:srgbClr val="999999"/>
                </a:solidFill>
                <a:latin typeface="Helvetica" pitchFamily="34" charset="0"/>
              </a:rPr>
              <a:t>Date of download:  5/12/2016</a:t>
            </a:r>
          </a:p>
        </p:txBody>
      </p:sp>
      <p:sp>
        <p:nvSpPr>
          <p:cNvPr id="36867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solidFill>
                  <a:srgbClr val="999999"/>
                </a:solidFill>
                <a:latin typeface="Helvetica" pitchFamily="34" charset="0"/>
              </a:rPr>
              <a:t>Copyright © 2016 American Medical Association. All rights reserved.</a:t>
            </a:r>
          </a:p>
        </p:txBody>
      </p:sp>
      <p:sp>
        <p:nvSpPr>
          <p:cNvPr id="36868" name="Text Placeholder 2"/>
          <p:cNvSpPr txBox="1">
            <a:spLocks/>
          </p:cNvSpPr>
          <p:nvPr/>
        </p:nvSpPr>
        <p:spPr bwMode="auto">
          <a:xfrm>
            <a:off x="-108520" y="5466291"/>
            <a:ext cx="676875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/>
          <a:lstStyle/>
          <a:p>
            <a:r>
              <a:rPr lang="en-US" sz="1300" dirty="0">
                <a:latin typeface="Helvetica" pitchFamily="34" charset="0"/>
              </a:rPr>
              <a:t>From: </a:t>
            </a:r>
            <a:r>
              <a:rPr lang="en-US" sz="1300" b="1" dirty="0">
                <a:latin typeface="Helvetica" pitchFamily="34" charset="0"/>
              </a:rPr>
              <a:t>The Third International Consensus Definitions for Sepsis and Septic Shock (Sepsis-3)</a:t>
            </a:r>
          </a:p>
        </p:txBody>
      </p:sp>
      <p:cxnSp>
        <p:nvCxnSpPr>
          <p:cNvPr id="36869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</p:spPr>
      </p:cxnSp>
      <p:sp>
        <p:nvSpPr>
          <p:cNvPr id="36870" name="Text Placeholder 2"/>
          <p:cNvSpPr txBox="1">
            <a:spLocks/>
          </p:cNvSpPr>
          <p:nvPr/>
        </p:nvSpPr>
        <p:spPr bwMode="auto">
          <a:xfrm>
            <a:off x="-123912" y="5969261"/>
            <a:ext cx="5759624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/>
          <a:lstStyle/>
          <a:p>
            <a:r>
              <a:rPr lang="en-US" sz="1200" dirty="0">
                <a:latin typeface="Helvetica" pitchFamily="34" charset="0"/>
              </a:rPr>
              <a:t>JAMA. 2016;315(8):801-810. doi:10.1001/jama.2016.0287</a:t>
            </a:r>
          </a:p>
        </p:txBody>
      </p:sp>
      <p:cxnSp>
        <p:nvCxnSpPr>
          <p:cNvPr id="36871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</p:spPr>
      </p:cxnSp>
      <p:pic>
        <p:nvPicPr>
          <p:cNvPr id="36872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3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" y="984250"/>
            <a:ext cx="8035097" cy="43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42D3-23EB-42B9-B4B7-FDB572AA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Disclaimer*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AC80-4905-4EEE-BEDF-D98A5114D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note that QUACK is a regional teaching programme operating across GG&amp;C, Lanarkshire and Ayrshire &amp; Arran. </a:t>
            </a:r>
          </a:p>
          <a:p>
            <a:endParaRPr lang="en-GB" dirty="0"/>
          </a:p>
          <a:p>
            <a:r>
              <a:rPr lang="en-GB" dirty="0"/>
              <a:t>This presentation outlines general management, though local variances e.g. antibiotic prescription may vary slightly depending on your local trust</a:t>
            </a:r>
          </a:p>
          <a:p>
            <a:endParaRPr lang="en-GB" dirty="0"/>
          </a:p>
          <a:p>
            <a:r>
              <a:rPr lang="en-GB" dirty="0"/>
              <a:t>Remember to check your local guidelines</a:t>
            </a:r>
          </a:p>
        </p:txBody>
      </p:sp>
    </p:spTree>
    <p:extLst>
      <p:ext uri="{BB962C8B-B14F-4D97-AF65-F5344CB8AC3E}">
        <p14:creationId xmlns:p14="http://schemas.microsoft.com/office/powerpoint/2010/main" val="4046223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F4CE-5E16-4F5C-AB12-4C72D174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4E4E8-D092-4FF6-92F1-AA3A2284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25" y="1859856"/>
            <a:ext cx="8136904" cy="4199725"/>
          </a:xfrm>
        </p:spPr>
        <p:txBody>
          <a:bodyPr>
            <a:normAutofit/>
          </a:bodyPr>
          <a:lstStyle/>
          <a:p>
            <a:r>
              <a:rPr lang="en-GB" dirty="0"/>
              <a:t>CT2 ITU on-call DGH</a:t>
            </a:r>
          </a:p>
          <a:p>
            <a:r>
              <a:rPr lang="en-GB" dirty="0"/>
              <a:t>55yM p/w fever, abdominal pain, diarrhoea</a:t>
            </a:r>
          </a:p>
          <a:p>
            <a:r>
              <a:rPr lang="en-GB" dirty="0"/>
              <a:t>PMH: schizophrenia / DSH / AAA under surveillance by Vascular</a:t>
            </a:r>
          </a:p>
          <a:p>
            <a:r>
              <a:rPr lang="en-GB" dirty="0"/>
              <a:t>O/E: T </a:t>
            </a:r>
            <a:r>
              <a:rPr lang="en-GB" b="1" dirty="0"/>
              <a:t>38.5</a:t>
            </a:r>
            <a:r>
              <a:rPr lang="en-GB" dirty="0"/>
              <a:t>C RR </a:t>
            </a:r>
            <a:r>
              <a:rPr lang="en-GB" b="1" dirty="0"/>
              <a:t>33</a:t>
            </a:r>
            <a:r>
              <a:rPr lang="en-GB" dirty="0"/>
              <a:t>/min HR: 120/min BP: 140/90 GCS: 15 SpO2 96% RA. Cold, clammy; looks dreadful. Clear chest, tender RUQ</a:t>
            </a:r>
          </a:p>
          <a:p>
            <a:r>
              <a:rPr lang="en-GB" dirty="0"/>
              <a:t>CXR: NAD </a:t>
            </a:r>
          </a:p>
          <a:p>
            <a:r>
              <a:rPr lang="en-GB" dirty="0"/>
              <a:t>Med </a:t>
            </a:r>
            <a:r>
              <a:rPr lang="en-GB" dirty="0" err="1"/>
              <a:t>SpR</a:t>
            </a:r>
            <a:r>
              <a:rPr lang="en-GB" dirty="0"/>
              <a:t> refers to ICU as suspected abdominal sepsis. </a:t>
            </a:r>
          </a:p>
          <a:p>
            <a:r>
              <a:rPr lang="en-GB" dirty="0"/>
              <a:t>Dodgy ITU consultant on-call argues against sepsis as </a:t>
            </a:r>
            <a:r>
              <a:rPr lang="en-GB" dirty="0" err="1"/>
              <a:t>qSOFA</a:t>
            </a:r>
            <a:r>
              <a:rPr lang="en-GB" dirty="0"/>
              <a:t> 1/3 – </a:t>
            </a:r>
          </a:p>
          <a:p>
            <a:r>
              <a:rPr lang="en-GB" b="1" dirty="0"/>
              <a:t>Is this correct?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EF9B2-2DC8-4491-82B8-2BCF1208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5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C8D4-BD31-4501-889D-7D862017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qSOFA</a:t>
            </a:r>
            <a:r>
              <a:rPr lang="en-GB" sz="2400" dirty="0"/>
              <a:t> &lt;2 DOES NOT EXCLUDE SEPSIS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D52D8-D7BF-4377-B418-BE3F4D7E1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105" y="1988840"/>
            <a:ext cx="3499243" cy="3437560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qSOFA</a:t>
            </a:r>
            <a:r>
              <a:rPr lang="en-GB" dirty="0"/>
              <a:t> as a </a:t>
            </a:r>
            <a:r>
              <a:rPr lang="en-GB" b="1" dirty="0"/>
              <a:t>microcosm of NEWS</a:t>
            </a:r>
            <a:r>
              <a:rPr lang="en-GB" dirty="0"/>
              <a:t> – higher specificity for sepsis defined as organ dysfunction but decreased sensitivity</a:t>
            </a:r>
          </a:p>
          <a:p>
            <a:r>
              <a:rPr lang="en-GB" dirty="0"/>
              <a:t>SIRS &gt; </a:t>
            </a:r>
            <a:r>
              <a:rPr lang="en-GB" dirty="0" err="1"/>
              <a:t>qSOFA</a:t>
            </a:r>
            <a:r>
              <a:rPr lang="en-GB" dirty="0"/>
              <a:t> for sepsis diagnosis, </a:t>
            </a:r>
            <a:r>
              <a:rPr lang="en-GB" dirty="0" err="1"/>
              <a:t>qSOFA</a:t>
            </a:r>
            <a:r>
              <a:rPr lang="en-GB" dirty="0"/>
              <a:t> &gt; SIRS in predicting hospital mortality. Combining both criteria may provide a better model to initiate Rx</a:t>
            </a:r>
          </a:p>
          <a:p>
            <a:r>
              <a:rPr lang="en-GB" dirty="0"/>
              <a:t>NEWS = SIRS &gt; </a:t>
            </a:r>
            <a:r>
              <a:rPr lang="en-GB" dirty="0" err="1"/>
              <a:t>qSOFA</a:t>
            </a:r>
            <a:r>
              <a:rPr lang="en-GB" dirty="0"/>
              <a:t> for 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53B63-E230-442B-93A2-435BB0EB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A6911-26F4-42D7-9A21-F31ED87F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063" y="1904080"/>
            <a:ext cx="4721402" cy="189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943B14-702E-476A-B805-78F09FB6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" t="8657" r="38975" b="58400"/>
          <a:stretch/>
        </p:blipFill>
        <p:spPr>
          <a:xfrm>
            <a:off x="3755609" y="3843415"/>
            <a:ext cx="5264310" cy="16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74DCE8-5582-4E09-B85C-FA998018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97285"/>
            <a:ext cx="6571343" cy="1049235"/>
          </a:xfrm>
        </p:spPr>
        <p:txBody>
          <a:bodyPr/>
          <a:lstStyle/>
          <a:p>
            <a:r>
              <a:rPr lang="en-GB" dirty="0"/>
              <a:t>DIAGNOSIS / the art of establishing a source</a:t>
            </a:r>
          </a:p>
        </p:txBody>
      </p:sp>
      <p:pic>
        <p:nvPicPr>
          <p:cNvPr id="45058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72425"/>
            <a:ext cx="4117302" cy="3135751"/>
          </a:xfr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07E1C-5D5A-41F9-BF93-6CC38ECBB859}" type="slidenum">
              <a:rPr lang="en-GB"/>
              <a:pPr>
                <a:defRPr/>
              </a:pPr>
              <a:t>22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B7EF7-8FC6-44DD-ABDA-9E19708C8E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2396" y="2072425"/>
            <a:ext cx="4190353" cy="31357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283471" y="826597"/>
            <a:ext cx="8229600" cy="1143000"/>
          </a:xfrm>
        </p:spPr>
        <p:txBody>
          <a:bodyPr/>
          <a:lstStyle/>
          <a:p>
            <a:r>
              <a:rPr lang="en-GB" dirty="0"/>
              <a:t>Initial Management: Sepsis 6</a:t>
            </a:r>
          </a:p>
        </p:txBody>
      </p:sp>
      <p:pic>
        <p:nvPicPr>
          <p:cNvPr id="4710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9" r="2235"/>
          <a:stretch>
            <a:fillRect/>
          </a:stretch>
        </p:blipFill>
        <p:spPr>
          <a:xfrm>
            <a:off x="971600" y="1932567"/>
            <a:ext cx="7424737" cy="1790700"/>
          </a:xfr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D7F89-397B-4F15-ABFC-1E47CEEA59A1}" type="slidenum">
              <a:rPr lang="en-GB"/>
              <a:pPr>
                <a:defRPr/>
              </a:pPr>
              <a:t>23</a:t>
            </a:fld>
            <a:endParaRPr lang="en-GB"/>
          </a:p>
        </p:txBody>
      </p:sp>
      <p:pic>
        <p:nvPicPr>
          <p:cNvPr id="47107" name="Picture 6" descr="Screen Clipping"/>
          <p:cNvPicPr>
            <a:picLocks noChangeAspect="1"/>
          </p:cNvPicPr>
          <p:nvPr/>
        </p:nvPicPr>
        <p:blipFill>
          <a:blip r:embed="rId3" cstate="print"/>
          <a:srcRect t="8301"/>
          <a:stretch>
            <a:fillRect/>
          </a:stretch>
        </p:blipFill>
        <p:spPr bwMode="auto">
          <a:xfrm>
            <a:off x="-27961" y="3760788"/>
            <a:ext cx="922496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19A9-1085-4099-995B-C18A9375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golden hour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E32B7-C267-4D8B-AE92-BA67887D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182EA-0B8D-435C-BCFE-0F66A3BA0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74"/>
          <a:stretch/>
        </p:blipFill>
        <p:spPr>
          <a:xfrm>
            <a:off x="1192491" y="1917386"/>
            <a:ext cx="7073342" cy="3456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E9CAEC-123C-44C8-8231-8008F87E5492}"/>
              </a:ext>
            </a:extLst>
          </p:cNvPr>
          <p:cNvSpPr txBox="1"/>
          <p:nvPr/>
        </p:nvSpPr>
        <p:spPr>
          <a:xfrm>
            <a:off x="323529" y="5642664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Kumar A, Roberts D, Wood KE, et al. Duration of hypotension before initiation of effective antimicrobial therapy is the critical determinant of survival in human septic shock. </a:t>
            </a:r>
            <a:r>
              <a:rPr lang="en-GB" sz="1400" i="1" dirty="0" err="1"/>
              <a:t>Crit</a:t>
            </a:r>
            <a:r>
              <a:rPr lang="en-GB" sz="1400" i="1" dirty="0"/>
              <a:t> Care Med. 2006;34(6):1589-1596.</a:t>
            </a:r>
          </a:p>
        </p:txBody>
      </p:sp>
    </p:spTree>
    <p:extLst>
      <p:ext uri="{BB962C8B-B14F-4D97-AF65-F5344CB8AC3E}">
        <p14:creationId xmlns:p14="http://schemas.microsoft.com/office/powerpoint/2010/main" val="392988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E6181-97C9-41BF-8853-7C3DCB6E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387F7-0CFB-488F-8F2B-4B556CF3F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51220"/>
            <a:ext cx="4720003" cy="6555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99EB3-D272-43F6-878A-C7977A4ECB1B}"/>
              </a:ext>
            </a:extLst>
          </p:cNvPr>
          <p:cNvSpPr txBox="1"/>
          <p:nvPr/>
        </p:nvSpPr>
        <p:spPr>
          <a:xfrm>
            <a:off x="7099306" y="3111934"/>
            <a:ext cx="164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Mortality TTA </a:t>
            </a:r>
            <a:r>
              <a:rPr lang="en-GB" sz="1600" b="1" dirty="0">
                <a:solidFill>
                  <a:srgbClr val="FF0000"/>
                </a:solidFill>
              </a:rPr>
              <a:t>3h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BDA1C-24D0-414E-948E-B131AF862FCA}"/>
              </a:ext>
            </a:extLst>
          </p:cNvPr>
          <p:cNvSpPr/>
          <p:nvPr/>
        </p:nvSpPr>
        <p:spPr>
          <a:xfrm>
            <a:off x="7287359" y="6411202"/>
            <a:ext cx="1636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Mortality TTA </a:t>
            </a:r>
            <a:r>
              <a:rPr lang="en-GB" sz="1600" b="1" dirty="0">
                <a:solidFill>
                  <a:srgbClr val="FF0000"/>
                </a:solidFill>
              </a:rPr>
              <a:t>1h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C9B000-221B-4397-8113-DCF49832C293}"/>
              </a:ext>
            </a:extLst>
          </p:cNvPr>
          <p:cNvSpPr/>
          <p:nvPr/>
        </p:nvSpPr>
        <p:spPr>
          <a:xfrm>
            <a:off x="4572000" y="4797152"/>
            <a:ext cx="720080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929F7E-7DFB-49E3-BE5E-E26F3A647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698658"/>
            <a:ext cx="1249106" cy="41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003145-F2C2-4A97-8F5C-EACAFF50DC14}"/>
              </a:ext>
            </a:extLst>
          </p:cNvPr>
          <p:cNvSpPr txBox="1"/>
          <p:nvPr/>
        </p:nvSpPr>
        <p:spPr>
          <a:xfrm>
            <a:off x="278970" y="1484784"/>
            <a:ext cx="3383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Golden hour only appears to apply to patients in </a:t>
            </a:r>
            <a:r>
              <a:rPr lang="en-GB" sz="2000" b="1" dirty="0"/>
              <a:t>septic shock – </a:t>
            </a:r>
            <a:r>
              <a:rPr lang="en-GB" sz="2000" dirty="0"/>
              <a:t>little evidence that delays of &lt;3-6h matter across the board.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112D1-2EF1-44F1-B0A6-823BF82FE614}"/>
              </a:ext>
            </a:extLst>
          </p:cNvPr>
          <p:cNvSpPr txBox="1"/>
          <p:nvPr/>
        </p:nvSpPr>
        <p:spPr>
          <a:xfrm>
            <a:off x="296011" y="280770"/>
            <a:ext cx="288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TIME-TO-ANTIBIOTIC: DOES IT MATTER?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71107C-ECB2-4C05-B9DE-23311129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60" y="3450488"/>
            <a:ext cx="3852114" cy="1617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A6C4DF-BFFF-4C57-9116-CD0D12AAEFB3}"/>
              </a:ext>
            </a:extLst>
          </p:cNvPr>
          <p:cNvSpPr txBox="1"/>
          <p:nvPr/>
        </p:nvSpPr>
        <p:spPr>
          <a:xfrm>
            <a:off x="1710752" y="2886704"/>
            <a:ext cx="243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Dutch RCT n=2698; no effect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C656C2-6F53-40FC-9B8A-B9B19DA95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74" y="5484106"/>
            <a:ext cx="4126125" cy="12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4C84-B05C-4F73-A3D8-B2E3DCBB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ANTIBIOTIC CHOICE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A0359-A91B-4743-AEE7-04B76AF0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F9346-70CD-45C0-A193-5D754BC2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8" y="2062270"/>
            <a:ext cx="2361215" cy="166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7688F-5A4B-4D70-BB5C-811E96BF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11" y="2896566"/>
            <a:ext cx="5863051" cy="2644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ABAB6A-6166-4D7C-BDCC-EF337C2C5C02}"/>
              </a:ext>
            </a:extLst>
          </p:cNvPr>
          <p:cNvSpPr/>
          <p:nvPr/>
        </p:nvSpPr>
        <p:spPr>
          <a:xfrm>
            <a:off x="2950062" y="3347526"/>
            <a:ext cx="5720798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4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BD84-42A0-4AC1-A527-7CCA2DAD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IMPACT OF </a:t>
            </a:r>
            <a:r>
              <a:rPr lang="en-GB" i="1" dirty="0"/>
              <a:t>IN VITRO</a:t>
            </a:r>
            <a:r>
              <a:rPr lang="en-GB" dirty="0"/>
              <a:t> antibiotic susceptibility on 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A6012-398B-43B5-B7B2-7549171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EB036-CDDC-4F82-8FCB-627874D0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9" y="1690688"/>
            <a:ext cx="5019476" cy="2069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7C751-B6CE-44B4-8279-73AB92262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5"/>
          <a:stretch/>
        </p:blipFill>
        <p:spPr>
          <a:xfrm>
            <a:off x="467388" y="3933056"/>
            <a:ext cx="5019476" cy="1709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D6E0F-0A51-4A69-BDD0-01BAB6C42086}"/>
              </a:ext>
            </a:extLst>
          </p:cNvPr>
          <p:cNvSpPr txBox="1"/>
          <p:nvPr/>
        </p:nvSpPr>
        <p:spPr>
          <a:xfrm>
            <a:off x="5571194" y="1570893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697 NHS IP w/ GNB</a:t>
            </a:r>
          </a:p>
          <a:p>
            <a:r>
              <a:rPr lang="en-GB" dirty="0"/>
              <a:t>34% of empiric Rx R </a:t>
            </a:r>
            <a:r>
              <a:rPr lang="en-GB" i="1" dirty="0"/>
              <a:t>in vitro</a:t>
            </a:r>
          </a:p>
          <a:p>
            <a:r>
              <a:rPr lang="en-GB" u="sng" dirty="0"/>
              <a:t>No negative impact on outcome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1530E-FC58-4EBE-AA95-436D87CEF055}"/>
              </a:ext>
            </a:extLst>
          </p:cNvPr>
          <p:cNvSpPr txBox="1"/>
          <p:nvPr/>
        </p:nvSpPr>
        <p:spPr>
          <a:xfrm>
            <a:off x="5514916" y="3638179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1702 European ICU IP w/ BSI</a:t>
            </a:r>
          </a:p>
          <a:p>
            <a:r>
              <a:rPr lang="en-GB" dirty="0"/>
              <a:t>30% of empiric Rx R </a:t>
            </a:r>
            <a:r>
              <a:rPr lang="en-GB" i="1" dirty="0"/>
              <a:t>in vitro</a:t>
            </a:r>
          </a:p>
          <a:p>
            <a:r>
              <a:rPr lang="en-GB" u="sng" dirty="0"/>
              <a:t>No negative impact on outcome</a:t>
            </a:r>
          </a:p>
        </p:txBody>
      </p:sp>
    </p:spTree>
    <p:extLst>
      <p:ext uri="{BB962C8B-B14F-4D97-AF65-F5344CB8AC3E}">
        <p14:creationId xmlns:p14="http://schemas.microsoft.com/office/powerpoint/2010/main" val="3920138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73B7-B739-414E-BC92-98F560E4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76" y="553786"/>
            <a:ext cx="7683168" cy="1049235"/>
          </a:xfrm>
        </p:spPr>
        <p:txBody>
          <a:bodyPr>
            <a:normAutofit/>
          </a:bodyPr>
          <a:lstStyle/>
          <a:p>
            <a:r>
              <a:rPr lang="en-GB" sz="2400" dirty="0"/>
              <a:t>DIAGNOSTIC MICROBIOLOGY-DRIVEN </a:t>
            </a:r>
            <a:r>
              <a:rPr lang="en-GB" sz="2400" dirty="0" err="1"/>
              <a:t>DECISION-making</a:t>
            </a:r>
            <a:r>
              <a:rPr lang="en-GB" sz="2400" dirty="0"/>
              <a:t>: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FURTHER sobering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67DF4-510D-4EA9-8D16-E0514ABA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" y="826615"/>
            <a:ext cx="795746" cy="503578"/>
          </a:xfrm>
        </p:spPr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F36AF-5527-40EF-AE8B-A5A6EAEE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2" y="1988840"/>
            <a:ext cx="8349397" cy="3450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12B31-55B0-4424-B6A6-D936C64E9BEE}"/>
              </a:ext>
            </a:extLst>
          </p:cNvPr>
          <p:cNvSpPr txBox="1"/>
          <p:nvPr/>
        </p:nvSpPr>
        <p:spPr>
          <a:xfrm>
            <a:off x="683569" y="5686362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Adapted from Llewelyn M.  Towards more rational treatment of sepsis, RCPE Infectious Diseases Symposium 2019</a:t>
            </a:r>
          </a:p>
        </p:txBody>
      </p:sp>
    </p:spTree>
    <p:extLst>
      <p:ext uri="{BB962C8B-B14F-4D97-AF65-F5344CB8AC3E}">
        <p14:creationId xmlns:p14="http://schemas.microsoft.com/office/powerpoint/2010/main" val="3563183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937B-BD98-446F-B57F-3E69C6E7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Microbiology of sepsis: EPIC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63977-1E88-4844-8E50-DF7B435D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EEAFA-F21A-4E3C-8F5F-EF3CED184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55" y="1991053"/>
            <a:ext cx="4991110" cy="338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F1AC0-E28B-40A4-B2FB-B95FC7E17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063699"/>
            <a:ext cx="3694496" cy="159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B6BF9B-2A63-4878-88C1-BE23E134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670557"/>
            <a:ext cx="3607471" cy="1792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4A131-E8EB-4F13-9701-0D94E258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877272"/>
            <a:ext cx="3607472" cy="7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SESSION STRUCTURE &amp;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15733"/>
            <a:ext cx="7992887" cy="3450613"/>
          </a:xfrm>
        </p:spPr>
        <p:txBody>
          <a:bodyPr/>
          <a:lstStyle/>
          <a:p>
            <a:r>
              <a:rPr lang="en-GB" b="1" dirty="0"/>
              <a:t>Context</a:t>
            </a:r>
            <a:r>
              <a:rPr lang="en-GB" dirty="0"/>
              <a:t>: where are we and where would we like to be</a:t>
            </a:r>
          </a:p>
          <a:p>
            <a:r>
              <a:rPr lang="en-GB" b="1" dirty="0"/>
              <a:t>Pathophysiology</a:t>
            </a:r>
            <a:r>
              <a:rPr lang="en-GB" dirty="0"/>
              <a:t>: sepsis as </a:t>
            </a:r>
            <a:r>
              <a:rPr lang="en-GB" u="sng" dirty="0"/>
              <a:t>malignant intravascular inflammation</a:t>
            </a:r>
          </a:p>
          <a:p>
            <a:r>
              <a:rPr lang="en-GB" b="1" dirty="0"/>
              <a:t>History of sepsis: </a:t>
            </a:r>
            <a:r>
              <a:rPr lang="en-GB" dirty="0"/>
              <a:t>Hippocrates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dirty="0"/>
              <a:t>  SIRS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dirty="0"/>
              <a:t> SOFA</a:t>
            </a:r>
          </a:p>
          <a:p>
            <a:r>
              <a:rPr lang="en-GB" b="1" dirty="0"/>
              <a:t>Evaluation &amp; Management: </a:t>
            </a:r>
            <a:r>
              <a:rPr lang="en-GB" dirty="0"/>
              <a:t>Sepsis 6 &amp; beyond</a:t>
            </a:r>
          </a:p>
          <a:p>
            <a:r>
              <a:rPr lang="en-GB" b="1" dirty="0"/>
              <a:t>Case study</a:t>
            </a:r>
          </a:p>
          <a:p>
            <a:r>
              <a:rPr lang="en-GB" b="1" dirty="0"/>
              <a:t>Prognostic factors</a:t>
            </a:r>
          </a:p>
          <a:p>
            <a:r>
              <a:rPr lang="en-GB" b="1" dirty="0"/>
              <a:t>Conclusions &amp; Summary</a:t>
            </a:r>
            <a:r>
              <a:rPr lang="en-GB" u="sng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543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20BE-8849-4C6A-8C42-5058C9A6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D061E-8116-4C49-8368-44AC5E92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5D018-A568-495E-963D-3609063D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72435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9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ECD0-B81F-460B-85D7-D4EE214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FLUIDS &amp; VASOPRESSORS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A4CC-2B51-45CF-A115-6BD8242B4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Traditional model of sepsis as a fluid-deplete state – mostly true, but what constitutes appropriate fluid resuscitation remains under debate – 30ml/kg generally accepted.</a:t>
            </a:r>
          </a:p>
          <a:p>
            <a:r>
              <a:rPr lang="en-GB" dirty="0"/>
              <a:t>Clinical signs of fluid status of limited use &amp; error-prone</a:t>
            </a:r>
          </a:p>
          <a:p>
            <a:r>
              <a:rPr lang="en-GB" dirty="0"/>
              <a:t>Transient increase in plasma volume </a:t>
            </a:r>
            <a:r>
              <a:rPr lang="en-GB" b="1" dirty="0"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pathological extravascular oedema, often requiring subsequent diuresis</a:t>
            </a:r>
            <a:endParaRPr lang="en-GB" dirty="0"/>
          </a:p>
          <a:p>
            <a:r>
              <a:rPr lang="en-GB" dirty="0"/>
              <a:t>Increasing evidence that “less is more” – 2 trials in Africa (FEAST, Simplified Severe Sepsis Protocol Trial) + 1 in </a:t>
            </a:r>
            <a:r>
              <a:rPr lang="en-GB" dirty="0" err="1"/>
              <a:t>Nortern</a:t>
            </a:r>
            <a:r>
              <a:rPr lang="en-GB" dirty="0"/>
              <a:t> Europe (CLASSIC); CLOVERS trial ongoing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2D226-E583-4045-A23B-03B7FB67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285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811C-54FB-4DB2-8DAE-8B88F455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Early-goal directed 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9C45-BB3C-45B3-8C72-1432EA23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A935-B7C8-442F-B1EF-A05EB6114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2" t="9460" r="44854" b="9398"/>
          <a:stretch/>
        </p:blipFill>
        <p:spPr>
          <a:xfrm>
            <a:off x="331282" y="1556792"/>
            <a:ext cx="2500905" cy="207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7731D-3421-4EE3-95FB-6E7A1634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47" y="4077072"/>
            <a:ext cx="2500905" cy="2588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3C4AC-807C-446D-869E-BEE07EC46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336" y="1372694"/>
            <a:ext cx="5683163" cy="41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0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0E11-CF01-42F2-9DBC-6B0E77E3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LACTate</a:t>
            </a:r>
            <a:r>
              <a:rPr lang="en-GB" dirty="0"/>
              <a:t>-guided resuscitation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14376-7F47-4A79-A192-AA6B22AA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F6AF8-2B58-471A-AF06-32B72A0C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97399"/>
            <a:ext cx="3558888" cy="315123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C27386F-1A0C-44E3-8B8A-1192EDDF3CEA}"/>
              </a:ext>
            </a:extLst>
          </p:cNvPr>
          <p:cNvSpPr/>
          <p:nvPr/>
        </p:nvSpPr>
        <p:spPr>
          <a:xfrm>
            <a:off x="3846412" y="2605373"/>
            <a:ext cx="64807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A042F-97D1-46D6-B98C-56F751D52C0A}"/>
              </a:ext>
            </a:extLst>
          </p:cNvPr>
          <p:cNvSpPr txBox="1"/>
          <p:nvPr/>
        </p:nvSpPr>
        <p:spPr>
          <a:xfrm>
            <a:off x="4572000" y="242088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Tissue hypoxia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9784A51-EFFB-4A41-A3E5-51276CB4DF00}"/>
              </a:ext>
            </a:extLst>
          </p:cNvPr>
          <p:cNvSpPr/>
          <p:nvPr/>
        </p:nvSpPr>
        <p:spPr>
          <a:xfrm>
            <a:off x="5724128" y="2605373"/>
            <a:ext cx="64807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9151F-2A97-4F3F-B5D4-F1F51F8FBAC4}"/>
              </a:ext>
            </a:extLst>
          </p:cNvPr>
          <p:cNvSpPr txBox="1"/>
          <p:nvPr/>
        </p:nvSpPr>
        <p:spPr>
          <a:xfrm>
            <a:off x="6228184" y="2420888"/>
            <a:ext cx="178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Organ hypoperfusion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FF898-977A-4BE5-AF3A-84E320449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81" b="31121"/>
          <a:stretch/>
        </p:blipFill>
        <p:spPr>
          <a:xfrm>
            <a:off x="395537" y="5301208"/>
            <a:ext cx="5256584" cy="15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EFAA-7E3B-49F8-A535-D7BDF3AF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LACTATAEMIA IN SEPSIS: </a:t>
            </a:r>
            <a:br>
              <a:rPr lang="en-GB" dirty="0"/>
            </a:br>
            <a:r>
              <a:rPr lang="en-GB" dirty="0"/>
              <a:t>IMPAIRED OXYGEN UTILIZATION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7595-7D8D-4AB4-AC43-6151D48BC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“Bioenergetic failure” – impaired energy metabolism + mitochondrial dysfunction – supported by the observation that sepsis-related AKI occurs despite maintained RBF.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0F75D-83AA-4040-91F4-57934BE8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EDF7A-0520-4932-8FE5-011FBFBB4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2523" r="35038" b="33200"/>
          <a:stretch/>
        </p:blipFill>
        <p:spPr>
          <a:xfrm>
            <a:off x="395536" y="3336427"/>
            <a:ext cx="6314884" cy="33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D4DD-9F4F-47B2-9A59-23A1488B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8CE00-33C4-447E-9735-AFDE1A55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ACDB7-6555-4406-8766-B831ED0D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21039-A18F-494A-86E7-E58364DE7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03" y="2052403"/>
            <a:ext cx="7155613" cy="2753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73F15-6CA5-4201-B8C0-64D62736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329"/>
            <a:ext cx="6555878" cy="51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9EC7-4B37-4070-AB55-B1FA5218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THERAPIES: STEROIDS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52CD-9EEE-4791-B33F-C19B2EE9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060848"/>
            <a:ext cx="6571343" cy="3450613"/>
          </a:xfrm>
        </p:spPr>
        <p:txBody>
          <a:bodyPr/>
          <a:lstStyle/>
          <a:p>
            <a:r>
              <a:rPr lang="en-GB" dirty="0"/>
              <a:t>Relative adrenal insufficiency in septic shock</a:t>
            </a:r>
          </a:p>
          <a:p>
            <a:r>
              <a:rPr lang="en-GB" dirty="0"/>
              <a:t>Vasopressor-sparing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76F9E-1326-4384-9080-46C26742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C6495-8E46-4EA5-9F98-E23AA39B0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6401" r="27162" b="45800"/>
          <a:stretch/>
        </p:blipFill>
        <p:spPr>
          <a:xfrm>
            <a:off x="251520" y="2982249"/>
            <a:ext cx="5675297" cy="273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77E50-08EF-40ED-99FD-F484C6B93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4" t="27600" r="33434" b="36000"/>
          <a:stretch/>
        </p:blipFill>
        <p:spPr>
          <a:xfrm>
            <a:off x="5262141" y="2612052"/>
            <a:ext cx="3630339" cy="2392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2DD0F-A022-434B-BEFE-710BEEEB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28" y="3512530"/>
            <a:ext cx="5404289" cy="3191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042E5-85DD-46B7-901C-1012487EE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598642"/>
            <a:ext cx="3437850" cy="31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286E-4A5B-4D16-9D7E-D6D95C73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6" y="260648"/>
            <a:ext cx="7098090" cy="1049235"/>
          </a:xfrm>
        </p:spPr>
        <p:txBody>
          <a:bodyPr>
            <a:normAutofit/>
          </a:bodyPr>
          <a:lstStyle/>
          <a:p>
            <a:r>
              <a:rPr lang="en-GB" sz="2400" dirty="0"/>
              <a:t>THE MARIK PROTOCOL: A CURE FOR SEPSIS?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81D35-A91B-42A8-88D9-C734AC15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DBA877-BB86-4077-8A4D-09BBAFFAB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86" y="1311495"/>
            <a:ext cx="6837001" cy="3326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D9ACB-634A-449C-9F9B-E6D3486331D3}"/>
              </a:ext>
            </a:extLst>
          </p:cNvPr>
          <p:cNvSpPr txBox="1"/>
          <p:nvPr/>
        </p:nvSpPr>
        <p:spPr>
          <a:xfrm>
            <a:off x="6372200" y="2370816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 improvement in organ </a:t>
            </a:r>
            <a:r>
              <a:rPr lang="en-GB" b="1" dirty="0">
                <a:solidFill>
                  <a:srgbClr val="FF0000"/>
                </a:solidFill>
              </a:rPr>
              <a:t>function</a:t>
            </a:r>
            <a:r>
              <a:rPr lang="en-GB" dirty="0">
                <a:solidFill>
                  <a:srgbClr val="FF0000"/>
                </a:solidFill>
              </a:rPr>
              <a:t> but incidental mortality benefit ?statistical accident.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D4DFF-21C8-45D0-9218-018406C0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6" y="2892368"/>
            <a:ext cx="6574812" cy="3704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9F49E-4716-4AF5-A401-D7DB58606620}"/>
              </a:ext>
            </a:extLst>
          </p:cNvPr>
          <p:cNvSpPr txBox="1"/>
          <p:nvPr/>
        </p:nvSpPr>
        <p:spPr>
          <a:xfrm>
            <a:off x="6012160" y="4419048"/>
            <a:ext cx="358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Significant reduction in organ failure, but no improvement in septic shock</a:t>
            </a:r>
          </a:p>
        </p:txBody>
      </p:sp>
    </p:spTree>
    <p:extLst>
      <p:ext uri="{BB962C8B-B14F-4D97-AF65-F5344CB8AC3E}">
        <p14:creationId xmlns:p14="http://schemas.microsoft.com/office/powerpoint/2010/main" val="5182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889A-0EB4-4CE3-9DDD-B1EA2555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607FD8-AE15-4AA1-AFC2-DC1526003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55yF journalist</a:t>
            </a:r>
          </a:p>
          <a:p>
            <a:r>
              <a:rPr lang="en-GB" dirty="0"/>
              <a:t>Acute severe D+V, generalized weakness, confusion</a:t>
            </a:r>
          </a:p>
          <a:p>
            <a:r>
              <a:rPr lang="en-GB" dirty="0"/>
              <a:t>O/E: T 40C, Absent peripheral pulses, BP: 65 systolic</a:t>
            </a:r>
          </a:p>
          <a:p>
            <a:pPr marL="0" indent="0">
              <a:buNone/>
            </a:pPr>
            <a:r>
              <a:rPr lang="en-GB" dirty="0"/>
              <a:t>   generalized exfoliative rash</a:t>
            </a:r>
          </a:p>
          <a:p>
            <a:pPr marL="0" indent="0">
              <a:buNone/>
            </a:pPr>
            <a:r>
              <a:rPr lang="en-GB" dirty="0"/>
              <a:t>Diagnosis?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B1F1-9C8E-4D47-883D-B27BAD5E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541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762D-CF0C-4919-BA8E-060ACF7D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TOXIC SHOCK SYNDROME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70C65-DB94-4091-B58C-E486C2F0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5" y="2223388"/>
            <a:ext cx="2875093" cy="4404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288" b="27394"/>
          <a:stretch/>
        </p:blipFill>
        <p:spPr>
          <a:xfrm>
            <a:off x="3275856" y="1545127"/>
            <a:ext cx="5536904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70533"/>
            <a:ext cx="8801304" cy="3695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680" y="341769"/>
            <a:ext cx="18097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726A-6D8C-4255-9FCF-9E9F2E85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NOT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F582A-8DD1-475D-8421-0D112378C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91" y="1887840"/>
            <a:ext cx="6571343" cy="345061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Paediatric &amp; Neonatal Sepsis</a:t>
            </a:r>
          </a:p>
          <a:p>
            <a:r>
              <a:rPr lang="en-GB" dirty="0" err="1"/>
              <a:t>Neutropaenic</a:t>
            </a:r>
            <a:r>
              <a:rPr lang="en-GB" dirty="0"/>
              <a:t> sepsis &amp; Febrile </a:t>
            </a:r>
            <a:r>
              <a:rPr lang="en-GB" dirty="0" err="1"/>
              <a:t>neutropaenia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8A563-D8C7-413E-8569-23E01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27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MICROBIOLOGY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S. aureus</a:t>
            </a:r>
            <a:r>
              <a:rPr lang="en-GB" dirty="0"/>
              <a:t> – TSS – most common</a:t>
            </a:r>
          </a:p>
          <a:p>
            <a:r>
              <a:rPr lang="en-GB" i="1" dirty="0"/>
              <a:t>S. pyogenes</a:t>
            </a:r>
            <a:r>
              <a:rPr lang="en-GB" dirty="0"/>
              <a:t> – TSLS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Also implicated but less common:</a:t>
            </a:r>
          </a:p>
          <a:p>
            <a:r>
              <a:rPr lang="en-GB" dirty="0"/>
              <a:t>Group C &amp; G Streptococci</a:t>
            </a:r>
          </a:p>
          <a:p>
            <a:r>
              <a:rPr lang="en-GB" i="1" dirty="0"/>
              <a:t>Clostridium </a:t>
            </a:r>
            <a:r>
              <a:rPr lang="en-GB" i="1" dirty="0" err="1"/>
              <a:t>sordellii</a:t>
            </a:r>
            <a:r>
              <a:rPr lang="en-GB" i="1" dirty="0"/>
              <a:t> </a:t>
            </a:r>
            <a:r>
              <a:rPr lang="en-GB" dirty="0"/>
              <a:t>– CSTS </a:t>
            </a:r>
            <a:r>
              <a:rPr lang="en-GB" sz="1500" dirty="0"/>
              <a:t>(16 cases worldwide by 2018) </a:t>
            </a:r>
          </a:p>
          <a:p>
            <a:r>
              <a:rPr lang="en-GB" i="1" dirty="0"/>
              <a:t>Yersinia pseudotuberculosis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04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Cytokine avalanche triggered by </a:t>
            </a:r>
            <a:r>
              <a:rPr lang="en-GB" sz="1600" dirty="0" err="1"/>
              <a:t>superantigens</a:t>
            </a:r>
            <a:r>
              <a:rPr lang="en-GB" sz="1600" dirty="0"/>
              <a:t> (e.g. </a:t>
            </a:r>
            <a:r>
              <a:rPr lang="en-GB" sz="1600" i="1" dirty="0"/>
              <a:t>S. aureus</a:t>
            </a:r>
            <a:r>
              <a:rPr lang="en-GB" sz="1600" dirty="0"/>
              <a:t> TSST-1, </a:t>
            </a:r>
            <a:r>
              <a:rPr lang="en-GB" sz="1600" i="1" dirty="0"/>
              <a:t>S. pyogenes</a:t>
            </a:r>
            <a:r>
              <a:rPr lang="en-GB" sz="1600" dirty="0"/>
              <a:t> M types I &amp; III: SPEA), binding directly to TCR-HLA II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91" y="2852936"/>
            <a:ext cx="6460539" cy="37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CLINICAL FEATURES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38514" y="2204864"/>
            <a:ext cx="3125652" cy="34375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Menstrual vs Non-menstrual;</a:t>
            </a:r>
          </a:p>
          <a:p>
            <a:pPr marL="0" indent="0">
              <a:buNone/>
            </a:pPr>
            <a:r>
              <a:rPr lang="en-GB" dirty="0"/>
              <a:t>the latter include:</a:t>
            </a:r>
          </a:p>
          <a:p>
            <a:r>
              <a:rPr lang="en-GB" dirty="0"/>
              <a:t>Surgical site infections</a:t>
            </a:r>
          </a:p>
          <a:p>
            <a:r>
              <a:rPr lang="en-GB" dirty="0"/>
              <a:t>OBGYN (postpartum, post-abortion)</a:t>
            </a:r>
          </a:p>
          <a:p>
            <a:r>
              <a:rPr lang="en-GB" dirty="0"/>
              <a:t>Pharyngitis</a:t>
            </a:r>
          </a:p>
          <a:p>
            <a:r>
              <a:rPr lang="en-GB" dirty="0"/>
              <a:t>Burns</a:t>
            </a:r>
          </a:p>
          <a:p>
            <a:r>
              <a:rPr lang="en-GB" dirty="0"/>
              <a:t>Soft tissue injuries</a:t>
            </a:r>
          </a:p>
          <a:p>
            <a:r>
              <a:rPr lang="en-GB" dirty="0"/>
              <a:t>Focal infections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67662"/>
            <a:ext cx="4365609" cy="48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17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CASE definitions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441714"/>
            <a:ext cx="3125766" cy="801943"/>
          </a:xfrm>
        </p:spPr>
        <p:txBody>
          <a:bodyPr/>
          <a:lstStyle/>
          <a:p>
            <a:r>
              <a:rPr lang="en-GB" dirty="0"/>
              <a:t>Staph-TSS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385002"/>
            <a:ext cx="3125766" cy="264445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Fever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Hypotension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Rash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Desquamation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&gt;3 of: GI, muscular, mucous membranes, haem, renal, hepatic, CNS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-</a:t>
            </a:r>
            <a:r>
              <a:rPr lang="en-GB" sz="1600" dirty="0" err="1"/>
              <a:t>ve</a:t>
            </a:r>
            <a:r>
              <a:rPr lang="en-GB" sz="1600" dirty="0"/>
              <a:t> BC (except </a:t>
            </a:r>
            <a:r>
              <a:rPr lang="en-GB" sz="1600" i="1" dirty="0"/>
              <a:t>S. aureus</a:t>
            </a:r>
            <a:r>
              <a:rPr lang="en-GB" sz="1600" dirty="0"/>
              <a:t>), throat, CSF, RMSF, leptospirosis, measles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2829" y="1459217"/>
            <a:ext cx="3125652" cy="802237"/>
          </a:xfrm>
        </p:spPr>
        <p:txBody>
          <a:bodyPr/>
          <a:lstStyle/>
          <a:p>
            <a:r>
              <a:rPr lang="en-GB" dirty="0"/>
              <a:t>Strep-TSLS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7944" y="2227081"/>
            <a:ext cx="5076055" cy="2637371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sz="1600" dirty="0"/>
              <a:t>Isolation of GAS from:  </a:t>
            </a:r>
          </a:p>
          <a:p>
            <a:pPr marL="0" indent="0">
              <a:buNone/>
            </a:pPr>
            <a:r>
              <a:rPr lang="en-GB" sz="1600" dirty="0"/>
              <a:t>       a. normally sterile site (blood, CSF,     peritoneum, tissue biopsy)</a:t>
            </a:r>
          </a:p>
          <a:p>
            <a:pPr marL="0" indent="0">
              <a:buNone/>
            </a:pPr>
            <a:r>
              <a:rPr lang="en-GB" sz="1600" dirty="0"/>
              <a:t>       b. non-sterile site (throat, vagina, sputum)</a:t>
            </a:r>
          </a:p>
          <a:p>
            <a:pPr marL="342900" indent="-342900">
              <a:buAutoNum type="arabicPeriod" startAt="2"/>
            </a:pPr>
            <a:r>
              <a:rPr lang="en-GB" sz="1600" dirty="0"/>
              <a:t>Clinical severity markers:</a:t>
            </a:r>
          </a:p>
          <a:p>
            <a:pPr marL="0" indent="0">
              <a:buNone/>
            </a:pPr>
            <a:r>
              <a:rPr lang="en-GB" sz="1600" dirty="0"/>
              <a:t>       a. hypotension</a:t>
            </a:r>
          </a:p>
          <a:p>
            <a:pPr marL="0" indent="0">
              <a:buNone/>
            </a:pPr>
            <a:r>
              <a:rPr lang="en-GB" sz="1600" dirty="0"/>
              <a:t>       b. &gt;2 of AKI, coagulopathy, hepatic, ARDS,      generalized rash, soft tissue necrosis </a:t>
            </a:r>
          </a:p>
          <a:p>
            <a:pPr marL="457200" indent="-457200">
              <a:buAutoNum type="arabicPeriod"/>
            </a:pPr>
            <a:endParaRPr lang="en-GB" sz="1600" dirty="0"/>
          </a:p>
          <a:p>
            <a:pPr marL="457200" indent="-457200">
              <a:buAutoNum type="arabicPeriod"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A42AB-5544-45A1-A5E7-FF633253E925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170398" y="4686572"/>
            <a:ext cx="504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Probable: 1b + 2a + 2b if no other cause found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Confirmed: 1a + 2a + 2b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5156462"/>
            <a:ext cx="3448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Probable: 4/5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Confirmed: 5/5</a:t>
            </a:r>
          </a:p>
        </p:txBody>
      </p:sp>
    </p:spTree>
    <p:extLst>
      <p:ext uri="{BB962C8B-B14F-4D97-AF65-F5344CB8AC3E}">
        <p14:creationId xmlns:p14="http://schemas.microsoft.com/office/powerpoint/2010/main" val="2678800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MANAGEMENT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500" t="17800" r="17713" b="20601"/>
          <a:stretch/>
        </p:blipFill>
        <p:spPr>
          <a:xfrm>
            <a:off x="323528" y="1993305"/>
            <a:ext cx="5832648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31431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Wilkins, Amanda L.; Steer, Andrew C.; </a:t>
            </a:r>
            <a:r>
              <a:rPr lang="en-GB" sz="1200" i="1" dirty="0" err="1"/>
              <a:t>Smeesters</a:t>
            </a:r>
            <a:r>
              <a:rPr lang="en-GB" sz="1200" i="1" dirty="0"/>
              <a:t>, Pierre R.; Curtis, Nigel (2017). "Toxic shock syndrome – the seven </a:t>
            </a:r>
            <a:r>
              <a:rPr lang="en-GB" sz="1200" i="1" dirty="0" err="1"/>
              <a:t>Rs</a:t>
            </a:r>
            <a:r>
              <a:rPr lang="en-GB" sz="1200" i="1" dirty="0"/>
              <a:t> of management and treatment". Journal of Infection. 74: S147–S152.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192" y="2132856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Clindamycin &gt; Penicillin</a:t>
            </a:r>
          </a:p>
          <a:p>
            <a:r>
              <a:rPr lang="en-GB" sz="1600" dirty="0"/>
              <a:t>Suppresses toxin synthesis, facilitates phagocytosis + ↓ LPS-induced TNF-</a:t>
            </a:r>
            <a:r>
              <a:rPr lang="el-GR" sz="1600" dirty="0"/>
              <a:t>α</a:t>
            </a:r>
            <a:r>
              <a:rPr lang="en-GB" sz="1600" dirty="0"/>
              <a:t>. </a:t>
            </a:r>
          </a:p>
          <a:p>
            <a:endParaRPr lang="en-GB" sz="1600" dirty="0"/>
          </a:p>
          <a:p>
            <a:r>
              <a:rPr lang="en-GB" sz="1600" b="1" dirty="0"/>
              <a:t>IVIG</a:t>
            </a:r>
          </a:p>
          <a:p>
            <a:r>
              <a:rPr lang="en-GB" sz="1600" dirty="0"/>
              <a:t>↓ T-cell production of pro-inflammatory cytokines.</a:t>
            </a:r>
          </a:p>
          <a:p>
            <a:r>
              <a:rPr lang="en-GB" sz="1600" dirty="0"/>
              <a:t>↑ plasma neutralising activity vs super-antigens </a:t>
            </a:r>
          </a:p>
          <a:p>
            <a:r>
              <a:rPr lang="en-GB" sz="1600" dirty="0"/>
              <a:t>→ ↑ survival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94341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F71E-284A-4CA5-8A6F-ABE1F14D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800" dirty="0"/>
              <a:t>PROGNOSTIC FACTORS: an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D137D-5C10-474B-BB0A-AB36663C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45" y="798973"/>
            <a:ext cx="608264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9934F69-AC0E-4975-990D-95AA47FE599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BEB7C2-08A5-4BD8-ABE2-64F0FE9EA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08551"/>
              </p:ext>
            </p:extLst>
          </p:nvPr>
        </p:nvGraphicFramePr>
        <p:xfrm>
          <a:off x="1475656" y="2012811"/>
          <a:ext cx="6675568" cy="345061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11032">
                  <a:extLst>
                    <a:ext uri="{9D8B030D-6E8A-4147-A177-3AD203B41FA5}">
                      <a16:colId xmlns:a16="http://schemas.microsoft.com/office/drawing/2014/main" val="1527250599"/>
                    </a:ext>
                  </a:extLst>
                </a:gridCol>
                <a:gridCol w="2470386">
                  <a:extLst>
                    <a:ext uri="{9D8B030D-6E8A-4147-A177-3AD203B41FA5}">
                      <a16:colId xmlns:a16="http://schemas.microsoft.com/office/drawing/2014/main" val="711265148"/>
                    </a:ext>
                  </a:extLst>
                </a:gridCol>
                <a:gridCol w="2094150">
                  <a:extLst>
                    <a:ext uri="{9D8B030D-6E8A-4147-A177-3AD203B41FA5}">
                      <a16:colId xmlns:a16="http://schemas.microsoft.com/office/drawing/2014/main" val="1005900904"/>
                    </a:ext>
                  </a:extLst>
                </a:gridCol>
              </a:tblGrid>
              <a:tr h="39539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Host-related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Infection-related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Treatment-related</a:t>
                      </a:r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4231054925"/>
                  </a:ext>
                </a:extLst>
              </a:tr>
              <a:tr h="6649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Age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err="1"/>
                        <a:t>Nosocomial</a:t>
                      </a:r>
                      <a:r>
                        <a:rPr lang="en-GB" sz="1800" dirty="0"/>
                        <a:t> &gt; Community-</a:t>
                      </a:r>
                      <a:r>
                        <a:rPr lang="en-GB" sz="1800" dirty="0" err="1"/>
                        <a:t>acq</a:t>
                      </a:r>
                      <a:endParaRPr lang="en-GB" sz="1800" dirty="0"/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Delayed </a:t>
                      </a:r>
                      <a:r>
                        <a:rPr lang="en-GB" sz="1800" dirty="0" err="1"/>
                        <a:t>Abx</a:t>
                      </a:r>
                      <a:r>
                        <a:rPr lang="en-GB" sz="1800" dirty="0"/>
                        <a:t> in septic shock</a:t>
                      </a:r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3860864347"/>
                  </a:ext>
                </a:extLst>
              </a:tr>
              <a:tr h="6649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err="1"/>
                        <a:t>Thrombocytopaenia</a:t>
                      </a:r>
                      <a:r>
                        <a:rPr lang="en-GB" sz="1800" dirty="0"/>
                        <a:t> 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MRSA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Persistent </a:t>
                      </a:r>
                      <a:r>
                        <a:rPr lang="en-GB" sz="1800" dirty="0" err="1"/>
                        <a:t>lactataemia</a:t>
                      </a:r>
                      <a:endParaRPr lang="en-GB" sz="1800" dirty="0"/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768592332"/>
                  </a:ext>
                </a:extLst>
              </a:tr>
              <a:tr h="6649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New-onset AF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/>
                        <a:t>IFI (Non-Candida &gt; Candida)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EGDT</a:t>
                      </a:r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748109210"/>
                  </a:ext>
                </a:extLst>
              </a:tr>
              <a:tr h="39539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/>
                        <a:t>Absence of fever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/>
                        <a:t>Pseudomonas spp</a:t>
                      </a:r>
                      <a:endParaRPr lang="en-GB" sz="1800" i="1"/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err="1"/>
                        <a:t>Hyperchloraemia</a:t>
                      </a:r>
                      <a:endParaRPr lang="en-GB" sz="1800" dirty="0"/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3231580031"/>
                  </a:ext>
                </a:extLst>
              </a:tr>
              <a:tr h="6649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err="1"/>
                        <a:t>Leucopaenia</a:t>
                      </a:r>
                      <a:endParaRPr lang="en-GB" sz="1800" dirty="0"/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err="1"/>
                        <a:t>Polymicrobial</a:t>
                      </a:r>
                      <a:r>
                        <a:rPr lang="en-GB" sz="1800" dirty="0"/>
                        <a:t> infections</a:t>
                      </a:r>
                    </a:p>
                  </a:txBody>
                  <a:tcPr marL="89862" marR="89862" marT="44941" marB="44941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800" dirty="0"/>
                    </a:p>
                  </a:txBody>
                  <a:tcPr marL="89862" marR="89862" marT="44941" marB="44941"/>
                </a:tc>
                <a:extLst>
                  <a:ext uri="{0D108BD9-81ED-4DB2-BD59-A6C34878D82A}">
                    <a16:rowId xmlns:a16="http://schemas.microsoft.com/office/drawing/2014/main" val="3476845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106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2A6A-4148-4BC0-9A57-F514CB4F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Prognostic Factors: site of infection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340E1-7C13-4A72-898E-5A694250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952A01-AF93-4C87-AEE5-434F1B887FF6}"/>
              </a:ext>
            </a:extLst>
          </p:cNvPr>
          <p:cNvGrpSpPr/>
          <p:nvPr/>
        </p:nvGrpSpPr>
        <p:grpSpPr>
          <a:xfrm>
            <a:off x="611560" y="1612858"/>
            <a:ext cx="7802111" cy="3662257"/>
            <a:chOff x="717449" y="1909910"/>
            <a:chExt cx="7802111" cy="36622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C247B1-53C7-4F1A-86A8-E8C2CD65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76" y="1909910"/>
              <a:ext cx="7763984" cy="36622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C1F472-6F00-47FD-8F2E-1E24456B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3109212"/>
              <a:ext cx="1188823" cy="2865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881E32-7F87-4D5D-B773-43D6254EC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449" y="5069421"/>
              <a:ext cx="1646063" cy="2560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028B9E-8EDE-402A-9DC2-5C1AF6D97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449" y="4164198"/>
              <a:ext cx="1091279" cy="3840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F9C8CA-E345-4D45-BDE6-11A679D5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0509" y="3109212"/>
              <a:ext cx="481626" cy="2438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6A84-4D2C-4E0B-91FB-ADEAEF51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843" y="5081614"/>
              <a:ext cx="481626" cy="2438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D67C65-F930-4A1B-B12A-B78D26B60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97066" y="4164198"/>
              <a:ext cx="445047" cy="37798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EB2F0AA-F08E-455D-8D13-AAB62ED84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88" y="5628322"/>
            <a:ext cx="6495076" cy="5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85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F0DF-3D68-4D6D-8862-F614EBAC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0"/>
            <a:ext cx="6800917" cy="1049235"/>
          </a:xfrm>
        </p:spPr>
        <p:txBody>
          <a:bodyPr>
            <a:normAutofit/>
          </a:bodyPr>
          <a:lstStyle/>
          <a:p>
            <a:r>
              <a:rPr lang="en-GB" sz="2400" dirty="0"/>
              <a:t>Prognostic Factors: using big data to identify CLINICAL phenotypes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E638D-0C1E-4C2F-908A-07CD697C3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7F83C-3DB5-4BAF-8779-1C3CAC85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5" y="1916832"/>
            <a:ext cx="6378979" cy="318148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8961AF-D68E-43A5-8F1E-4DA666C97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856423"/>
              </p:ext>
            </p:extLst>
          </p:nvPr>
        </p:nvGraphicFramePr>
        <p:xfrm>
          <a:off x="3491880" y="3861048"/>
          <a:ext cx="5508104" cy="294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2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784">
                <a:tc>
                  <a:txBody>
                    <a:bodyPr/>
                    <a:lstStyle/>
                    <a:p>
                      <a:r>
                        <a:rPr lang="en-GB" sz="1600" dirty="0"/>
                        <a:t>Clinical phenotype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Descriptor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Est</a:t>
                      </a:r>
                      <a:r>
                        <a:rPr lang="en-GB" sz="1600" baseline="0" dirty="0"/>
                        <a:t> Mort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64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Lowest</a:t>
                      </a:r>
                      <a:r>
                        <a:rPr lang="en-GB" sz="1600" baseline="0" dirty="0"/>
                        <a:t> administration of </a:t>
                      </a:r>
                      <a:r>
                        <a:rPr lang="en-GB" sz="1600" baseline="0" dirty="0" err="1"/>
                        <a:t>vasopressor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5%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64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β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Older patients with chronic illnesses and renal dysfunction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13%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64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γ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Inflammation &amp; pulmonary dysfunction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24%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644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δ</a:t>
                      </a:r>
                      <a:endParaRPr lang="en-GB" sz="1600" dirty="0"/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Liver dysfunction &amp; septic shock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40%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79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5EBB-B008-4059-A76A-C4747754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7A36E-B4DD-4D46-BA77-223EB2EE8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029299"/>
            <a:ext cx="4608512" cy="4024181"/>
          </a:xfrm>
        </p:spPr>
        <p:txBody>
          <a:bodyPr/>
          <a:lstStyle/>
          <a:p>
            <a:r>
              <a:rPr lang="en-GB" sz="1800" dirty="0"/>
              <a:t>SIRS/SOFA tools useful, but caution advised.</a:t>
            </a:r>
          </a:p>
          <a:p>
            <a:r>
              <a:rPr lang="en-GB" sz="1800" dirty="0"/>
              <a:t>Urgent antibiotic therapy, fluids +/- vasopressors remain cornerstone of Rx</a:t>
            </a:r>
          </a:p>
          <a:p>
            <a:r>
              <a:rPr lang="en-GB" sz="1800" dirty="0"/>
              <a:t>Extension to less unwell patients to cover all possible pathogens currently </a:t>
            </a:r>
            <a:r>
              <a:rPr lang="en-GB" sz="1800" b="1" dirty="0"/>
              <a:t>not</a:t>
            </a:r>
            <a:r>
              <a:rPr lang="en-GB" sz="1800" dirty="0"/>
              <a:t> evidence-based, with risk of AMR</a:t>
            </a:r>
          </a:p>
          <a:p>
            <a:r>
              <a:rPr lang="en-GB" sz="1800" dirty="0"/>
              <a:t>The quest for better diagnostics &amp; magic bullets is ongoing, but remains elusive</a:t>
            </a:r>
          </a:p>
          <a:p>
            <a:endParaRPr lang="en-GB" sz="18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3B9D5-111E-40B9-A5C4-B12B1BA0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F8744-808D-4986-916E-005A0AADF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5" y="2018604"/>
            <a:ext cx="3438442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6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34B-8ED0-4473-B025-B1AE4210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66" y="593011"/>
            <a:ext cx="8352928" cy="1049235"/>
          </a:xfrm>
        </p:spPr>
        <p:txBody>
          <a:bodyPr>
            <a:normAutofit/>
          </a:bodyPr>
          <a:lstStyle/>
          <a:p>
            <a:r>
              <a:rPr lang="en-GB" sz="2800" dirty="0"/>
              <a:t>Management of sepsis: in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EBAD4-EB19-4097-9B15-0E9F588C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520" y="639939"/>
            <a:ext cx="795746" cy="503578"/>
          </a:xfrm>
        </p:spPr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31543-FC06-49DD-BBBB-CE9F3B62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2" y="1268760"/>
            <a:ext cx="7657240" cy="4450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9C4F3-7CA9-4144-9095-918EE392D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394975"/>
            <a:ext cx="627332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0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E244-D391-495A-B8B5-173CFC5C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0"/>
            <a:ext cx="6944933" cy="1049235"/>
          </a:xfrm>
        </p:spPr>
        <p:txBody>
          <a:bodyPr>
            <a:normAutofit/>
          </a:bodyPr>
          <a:lstStyle/>
          <a:p>
            <a:r>
              <a:rPr lang="en-GB" sz="2400" dirty="0"/>
              <a:t>Not merely Medical, but also political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BEFD7-8583-4F94-806E-77B87774A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32853"/>
            <a:ext cx="5543118" cy="36243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8137E-37F0-44BE-A5D0-509D601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0DB40-2973-4609-B373-02769DC25C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375103"/>
            <a:ext cx="6720519" cy="2350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49BCF-38F3-45F2-99D7-24E39BC5FF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0679" y="2143943"/>
            <a:ext cx="5701801" cy="22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4F417-333A-4B85-8C40-6767741E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962902"/>
            <a:ext cx="3610190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900" dirty="0"/>
              <a:t>Thank you. </a:t>
            </a:r>
            <a:br>
              <a:rPr lang="en-US" sz="3900" dirty="0"/>
            </a:br>
            <a:r>
              <a:rPr lang="en-US" sz="390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54BDC-3F75-4D86-981C-3ACB4707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75" y="798973"/>
            <a:ext cx="608265" cy="503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9934F69-AC0E-4975-990D-95AA47FE599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50</a:t>
            </a:fld>
            <a:endParaRPr lang="en-US"/>
          </a:p>
        </p:txBody>
      </p:sp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7F38C270-C49E-4D7A-B581-42EE60BC6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0808" y="1275798"/>
            <a:ext cx="3720331" cy="37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41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Get in touch!</a:t>
            </a:r>
            <a:endParaRPr/>
          </a:p>
        </p:txBody>
      </p:sp>
      <p:sp>
        <p:nvSpPr>
          <p:cNvPr id="330" name="Google Shape;330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Website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www.quackmeded.co.uk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Email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u="sng" dirty="0" err="1">
                <a:solidFill>
                  <a:schemeClr val="hlink"/>
                </a:solidFill>
              </a:rPr>
              <a:t>ggc.</a:t>
            </a:r>
            <a:r>
              <a:rPr lang="en-US" u="sng" err="1">
                <a:solidFill>
                  <a:schemeClr val="hlink"/>
                </a:solidFill>
              </a:rPr>
              <a:t>quackmeded</a:t>
            </a:r>
            <a:r>
              <a:rPr lang="en-US" u="sng">
                <a:solidFill>
                  <a:schemeClr val="hlink"/>
                </a:solidFill>
              </a:rPr>
              <a:t>@nhs.scot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Social Media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Twitter: @QUACK_ Med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Facebook: QUACK education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7016941" cy="1049235"/>
          </a:xfrm>
        </p:spPr>
        <p:txBody>
          <a:bodyPr>
            <a:normAutofit/>
          </a:bodyPr>
          <a:lstStyle/>
          <a:p>
            <a:r>
              <a:rPr lang="en-GB" dirty="0"/>
              <a:t>NEVER MIND </a:t>
            </a:r>
            <a:r>
              <a:rPr lang="en-GB" i="1" dirty="0"/>
              <a:t>THE GUARDIAN</a:t>
            </a:r>
            <a:r>
              <a:rPr lang="en-GB" dirty="0"/>
              <a:t>… ALSO A CORE CURRICULUM Competency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05366"/>
            <a:ext cx="4680520" cy="2723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838773"/>
            <a:ext cx="4233938" cy="3650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81940"/>
          <a:stretch/>
        </p:blipFill>
        <p:spPr>
          <a:xfrm>
            <a:off x="303069" y="5641948"/>
            <a:ext cx="6296025" cy="9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AF0F-EF22-4D2E-AD32-E2A09D08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0"/>
            <a:ext cx="6944933" cy="1049235"/>
          </a:xfrm>
        </p:spPr>
        <p:txBody>
          <a:bodyPr/>
          <a:lstStyle/>
          <a:p>
            <a:r>
              <a:rPr lang="en-GB" dirty="0"/>
              <a:t>EPIDEMIOLOGY &amp; RISK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C5D60-D40C-465C-A307-10AE9E25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895C747-AAA2-49BF-85B1-4F996FB2F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033630"/>
              </p:ext>
            </p:extLst>
          </p:nvPr>
        </p:nvGraphicFramePr>
        <p:xfrm>
          <a:off x="2915816" y="2132856"/>
          <a:ext cx="6048671" cy="2613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15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Epidemiological Factors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Co-morbidities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ICU admission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DM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Advanced age &gt;65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Obesity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Previous hospitalization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Cancer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Bacteraemia</a:t>
                      </a:r>
                    </a:p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Immunosuppression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dirty="0"/>
                        <a:t>(</a:t>
                      </a:r>
                      <a:r>
                        <a:rPr lang="en-GB" sz="1800" dirty="0" err="1"/>
                        <a:t>Asplenia</a:t>
                      </a:r>
                      <a:r>
                        <a:rPr lang="en-GB" sz="1800" dirty="0"/>
                        <a:t>,</a:t>
                      </a:r>
                      <a:r>
                        <a:rPr lang="en-GB" sz="1800" baseline="0" dirty="0"/>
                        <a:t> HIV/AIDS)</a:t>
                      </a:r>
                      <a:endParaRPr lang="en-GB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ESKD,</a:t>
                      </a:r>
                      <a:r>
                        <a:rPr lang="en-GB" sz="1800" baseline="0" dirty="0"/>
                        <a:t> CLD</a:t>
                      </a:r>
                      <a:endParaRPr lang="en-GB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F505EC9-7760-4E79-BE8D-4BBA83E3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780928"/>
            <a:ext cx="1144352" cy="180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71449-D7C3-4789-8511-2FA7EC4DCB1E}"/>
              </a:ext>
            </a:extLst>
          </p:cNvPr>
          <p:cNvSpPr txBox="1"/>
          <p:nvPr/>
        </p:nvSpPr>
        <p:spPr>
          <a:xfrm>
            <a:off x="323528" y="1865580"/>
            <a:ext cx="23622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~250,000 cases/year in UK</a:t>
            </a:r>
          </a:p>
          <a:p>
            <a:endParaRPr lang="en-GB" dirty="0"/>
          </a:p>
          <a:p>
            <a:r>
              <a:rPr lang="en-GB" dirty="0"/>
              <a:t>Est mortality of 20-30%</a:t>
            </a:r>
          </a:p>
          <a:p>
            <a:endParaRPr lang="en-GB" dirty="0"/>
          </a:p>
          <a:p>
            <a:r>
              <a:rPr lang="en-GB" dirty="0"/>
              <a:t>~40-70,000 deaths annually in UK: more than colorectal + breast + lung + prostate cancers combined</a:t>
            </a:r>
          </a:p>
        </p:txBody>
      </p:sp>
    </p:spTree>
    <p:extLst>
      <p:ext uri="{BB962C8B-B14F-4D97-AF65-F5344CB8AC3E}">
        <p14:creationId xmlns:p14="http://schemas.microsoft.com/office/powerpoint/2010/main" val="2948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0043-36E7-408A-A7A1-22DAC07D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IDEAL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33CA6-966E-400C-9497-020271848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5" y="2015733"/>
            <a:ext cx="7187250" cy="3450613"/>
          </a:xfrm>
        </p:spPr>
        <p:txBody>
          <a:bodyPr/>
          <a:lstStyle/>
          <a:p>
            <a:r>
              <a:rPr lang="en-GB" dirty="0"/>
              <a:t>To reliably identify the </a:t>
            </a:r>
            <a:r>
              <a:rPr lang="en-GB" i="1" dirty="0"/>
              <a:t>minority</a:t>
            </a:r>
            <a:r>
              <a:rPr lang="en-GB" dirty="0"/>
              <a:t> of patients with </a:t>
            </a:r>
            <a:r>
              <a:rPr lang="en-GB" i="1" dirty="0"/>
              <a:t>severe life-threatening infection</a:t>
            </a:r>
          </a:p>
          <a:p>
            <a:r>
              <a:rPr lang="en-GB" dirty="0"/>
              <a:t>Provide care that consistently reduces morbidity and mortality from severe infection</a:t>
            </a:r>
          </a:p>
          <a:p>
            <a:r>
              <a:rPr lang="en-GB" dirty="0"/>
              <a:t>While skirting the perils of </a:t>
            </a:r>
          </a:p>
          <a:p>
            <a:pPr marL="457200" indent="-457200">
              <a:buAutoNum type="arabicParenR"/>
            </a:pPr>
            <a:r>
              <a:rPr lang="en-GB" dirty="0"/>
              <a:t>overtreatment (ADRs, CDI, AMR) </a:t>
            </a:r>
          </a:p>
          <a:p>
            <a:pPr marL="457200" indent="-457200">
              <a:buAutoNum type="arabicParenR"/>
            </a:pPr>
            <a:r>
              <a:rPr lang="en-GB" dirty="0"/>
              <a:t>misdiagnosis (PE, infection mimics)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20537-0B65-43CE-8089-A1AABE13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F69-AC0E-4975-990D-95AA47FE599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615" r="13131"/>
          <a:stretch/>
        </p:blipFill>
        <p:spPr>
          <a:xfrm>
            <a:off x="4068352" y="5229200"/>
            <a:ext cx="1296144" cy="1001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331" r="18344"/>
          <a:stretch/>
        </p:blipFill>
        <p:spPr>
          <a:xfrm>
            <a:off x="1619672" y="4941168"/>
            <a:ext cx="1296144" cy="1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96" y="870304"/>
            <a:ext cx="8168550" cy="1059305"/>
          </a:xfrm>
        </p:spPr>
        <p:txBody>
          <a:bodyPr>
            <a:normAutofit/>
          </a:bodyPr>
          <a:lstStyle/>
          <a:p>
            <a:r>
              <a:rPr lang="en-GB" sz="2000" dirty="0"/>
              <a:t>PATHOPHYSIOLOGY: cellular to tissue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21A24-B20E-4BC9-B0A0-49B8CFEC1F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130BE-7AD6-4A5F-9DCC-9A216A5CDC9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3847B-7E20-4B69-B975-D027C301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7884368" cy="5515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B339F3-4A55-4406-A095-2B1B53BFB268}"/>
              </a:ext>
            </a:extLst>
          </p:cNvPr>
          <p:cNvSpPr txBox="1"/>
          <p:nvPr/>
        </p:nvSpPr>
        <p:spPr>
          <a:xfrm>
            <a:off x="885598" y="5805264"/>
            <a:ext cx="6854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Annane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Bellissant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E, Cavaillon JM.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. Lancet. 2005;365(9453):63-78.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85334"/>
      </p:ext>
    </p:extLst>
  </p:cSld>
  <p:clrMapOvr>
    <a:masterClrMapping/>
  </p:clrMapOvr>
</p:sld>
</file>

<file path=ppt/theme/theme1.xml><?xml version="1.0" encoding="utf-8"?>
<a:theme xmlns:a="http://schemas.openxmlformats.org/drawingml/2006/main" name="QUAC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CK theme" id="{75FFE468-3B7E-4C82-A462-E22C6E5790A0}" vid="{E73379FD-5B52-4EB3-A98B-74B0B41F02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2146</Words>
  <Application>Microsoft Office PowerPoint</Application>
  <PresentationFormat>On-screen Show (4:3)</PresentationFormat>
  <Paragraphs>334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Helvetica</vt:lpstr>
      <vt:lpstr>Times New Roman</vt:lpstr>
      <vt:lpstr>QUACK theme</vt:lpstr>
      <vt:lpstr>Sepsis &amp; SIRS</vt:lpstr>
      <vt:lpstr>Disclaimer*</vt:lpstr>
      <vt:lpstr>SESSION STRUCTURE &amp; OBJECTIVES</vt:lpstr>
      <vt:lpstr>AREAS NOT COVERED</vt:lpstr>
      <vt:lpstr>Not merely Medical, but also political</vt:lpstr>
      <vt:lpstr>NEVER MIND THE GUARDIAN… ALSO A CORE CURRICULUM Competency</vt:lpstr>
      <vt:lpstr>EPIDEMIOLOGY &amp; RISK FACTORS</vt:lpstr>
      <vt:lpstr>IDEAL OUTCOMES</vt:lpstr>
      <vt:lpstr>PATHOPHYSIOLOGY: cellular to tissue level</vt:lpstr>
      <vt:lpstr>CLINICAL Sepsis AS a “LIMINAL SPACE”</vt:lpstr>
      <vt:lpstr>GENEALOGY OF SEPSIS AS CONCEPT</vt:lpstr>
      <vt:lpstr>Sepsis: Defined in 1991</vt:lpstr>
      <vt:lpstr>WHY was SIRS unsatisfactory?</vt:lpstr>
      <vt:lpstr>Sepsis: Redefined in 2016</vt:lpstr>
      <vt:lpstr>FROM SIRS TO SOFA</vt:lpstr>
      <vt:lpstr>PowerPoint Presentation</vt:lpstr>
      <vt:lpstr>qSOFA ≥2</vt:lpstr>
      <vt:lpstr>Septic shock</vt:lpstr>
      <vt:lpstr>PowerPoint Presentation</vt:lpstr>
      <vt:lpstr>CASE #1</vt:lpstr>
      <vt:lpstr>qSOFA &lt;2 DOES NOT EXCLUDE SEPSIS </vt:lpstr>
      <vt:lpstr>DIAGNOSIS / the art of establishing a source</vt:lpstr>
      <vt:lpstr>Initial Management: Sepsis 6</vt:lpstr>
      <vt:lpstr>The golden hour </vt:lpstr>
      <vt:lpstr>PowerPoint Presentation</vt:lpstr>
      <vt:lpstr>ANTIBIOTIC CHOICE</vt:lpstr>
      <vt:lpstr>IMPACT OF IN VITRO antibiotic susceptibility on outcome</vt:lpstr>
      <vt:lpstr>DIAGNOSTIC MICROBIOLOGY-DRIVEN DECISION-making:   FURTHER sobering thoughts</vt:lpstr>
      <vt:lpstr>Microbiology of sepsis: EPIC II</vt:lpstr>
      <vt:lpstr>SOURCE CONTROL</vt:lpstr>
      <vt:lpstr>FLUIDS &amp; VASOPRESSORS</vt:lpstr>
      <vt:lpstr>Early-goal directed therapy</vt:lpstr>
      <vt:lpstr>LACTate-guided resuscitation</vt:lpstr>
      <vt:lpstr>LACTATAEMIA IN SEPSIS:  IMPAIRED OXYGEN UTILIZATION</vt:lpstr>
      <vt:lpstr>CLOVERS</vt:lpstr>
      <vt:lpstr>ADDITIONAL THERAPIES: STEROIDS</vt:lpstr>
      <vt:lpstr>THE MARIK PROTOCOL: A CURE FOR SEPSIS?</vt:lpstr>
      <vt:lpstr>CASE #2</vt:lpstr>
      <vt:lpstr>TOXIC SHOCK SYNDROME</vt:lpstr>
      <vt:lpstr>MICROBIOLOGY</vt:lpstr>
      <vt:lpstr>PATHOPHYSIOLOGY</vt:lpstr>
      <vt:lpstr>CLINICAL FEATURES</vt:lpstr>
      <vt:lpstr>CASE definitions</vt:lpstr>
      <vt:lpstr>MANAGEMENT Principles</vt:lpstr>
      <vt:lpstr>PROGNOSTIC FACTORS: an overview</vt:lpstr>
      <vt:lpstr>Prognostic Factors: site of infection</vt:lpstr>
      <vt:lpstr>Prognostic Factors: using big data to identify CLINICAL phenotypes</vt:lpstr>
      <vt:lpstr>IN Conclusion</vt:lpstr>
      <vt:lpstr>Management of sepsis: in summary</vt:lpstr>
      <vt:lpstr>Thank you.  QUESTIONS?</vt:lpstr>
      <vt:lpstr>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Sepsis &amp; SIRS</dc:title>
  <dc:creator>LeonardF Farrugia</dc:creator>
  <cp:lastModifiedBy>INGRAM, Gareth (NHS GREATER GLASGOW &amp; CLYDE)</cp:lastModifiedBy>
  <cp:revision>104</cp:revision>
  <dcterms:created xsi:type="dcterms:W3CDTF">2020-07-16T08:16:17Z</dcterms:created>
  <dcterms:modified xsi:type="dcterms:W3CDTF">2020-11-12T12:11:55Z</dcterms:modified>
</cp:coreProperties>
</file>