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EF0B92-E012-4233-8299-5EC9CFCB56E0}">
  <a:tblStyle styleId="{2CEF0B92-E012-4233-8299-5EC9CFCB56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pathways for clinical learning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717550" y="54868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Management of Acute Asthma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1403350" y="4292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Gemma McGrory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ST7 AIM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6934" y="2368955"/>
            <a:ext cx="2189780" cy="145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365974"/>
            <a:ext cx="2160240" cy="144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Mary Jones presents to the Ambulatory Care unit with 10 days of worsening SOB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She has been waking up during the night coughing and feeling SOB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She is wheezy and has a productive cough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Given blue inhaler by GP which helps a bit</a:t>
            </a:r>
            <a:endParaRPr sz="2400"/>
          </a:p>
        </p:txBody>
      </p:sp>
      <p:sp>
        <p:nvSpPr>
          <p:cNvPr id="150" name="Google Shape;150;p22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What information do you need to tell how well / unwell she is?</a:t>
            </a:r>
            <a:endParaRPr sz="2400"/>
          </a:p>
        </p:txBody>
      </p:sp>
      <p:sp>
        <p:nvSpPr>
          <p:cNvPr id="157" name="Google Shape;157;p23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What information do you need to tell how well / unwell she is?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Known asthma?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Sats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Respiratory Rate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PEFR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How does she look?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Can she speak in sentences?</a:t>
            </a:r>
            <a:endParaRPr sz="2000"/>
          </a:p>
        </p:txBody>
      </p:sp>
      <p:sp>
        <p:nvSpPr>
          <p:cNvPr id="164" name="Google Shape;164;p24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pic>
        <p:nvPicPr>
          <p:cNvPr id="170" name="Google Shape;170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5956" y="2548731"/>
            <a:ext cx="3810000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Atopic but not previously asthmatic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RR 18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Sats 98% on air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Wheeze throughout chest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Speaking in full sentences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PEFR 440 (500 predicted)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CRP 40</a:t>
            </a:r>
            <a:endParaRPr sz="2400"/>
          </a:p>
        </p:txBody>
      </p:sp>
      <p:sp>
        <p:nvSpPr>
          <p:cNvPr id="172" name="Google Shape;172;p25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23728" y="188640"/>
            <a:ext cx="5112568" cy="6162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Mild exacerbation secondary to infection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Safe for discharge home with oral steroids and antibiotics and GP follow-up within 48 hours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Usually prednisolone 40mg 5 days +- gastro-protection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Triggers?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Worsening statement</a:t>
            </a: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You are asked to see Jessie Smith in the receiving unit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She has been admitted with 5 days worsening SOBOE and now at rest, chest tightness, wheeze and dry cough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Blue inhaler not working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On Relvar Epllipta and montelukast </a:t>
            </a:r>
            <a:endParaRPr sz="2400"/>
          </a:p>
        </p:txBody>
      </p:sp>
      <p:sp>
        <p:nvSpPr>
          <p:cNvPr id="193" name="Google Shape;193;p28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RR 30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Sats 97% on trauma mask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HR 115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Wheezy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Unable to speak in full sentences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Tripodding</a:t>
            </a:r>
            <a:endParaRPr sz="2400"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200" name="Google Shape;200;p29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188" y="2517073"/>
            <a:ext cx="3919537" cy="260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Clearly we need more information…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information do we need?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Clearly we need more information…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What information do we need?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ABG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CXR</a:t>
            </a:r>
            <a:endParaRPr sz="2000"/>
          </a:p>
        </p:txBody>
      </p:sp>
      <p:sp>
        <p:nvSpPr>
          <p:cNvPr id="215" name="Google Shape;215;p31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ABG on 15l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H+ 32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PCO2 3.4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PO2 28.3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SO2 99%</a:t>
            </a:r>
            <a:endParaRPr sz="2000"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32" descr="Normal 1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5" y="1709738"/>
            <a:ext cx="4218287" cy="430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Acute severe asthma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5mg salbutamol neb + 0.5mg ipratropium nebuliser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Prednisolone / Hydrocortisone IV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+- gastroprotection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Wean O2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Reassess</a:t>
            </a:r>
            <a:endParaRPr sz="2400"/>
          </a:p>
        </p:txBody>
      </p:sp>
      <p:sp>
        <p:nvSpPr>
          <p:cNvPr id="231" name="Google Shape;231;p33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You go back to reassess after 3 nebs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Still tripodding, still unable to speak in full sentences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Bloods are back</a:t>
            </a:r>
            <a:endParaRPr sz="2400"/>
          </a:p>
        </p:txBody>
      </p:sp>
      <p:sp>
        <p:nvSpPr>
          <p:cNvPr id="238" name="Google Shape;238;p34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Blood Results</a:t>
            </a:r>
            <a:endParaRPr/>
          </a:p>
        </p:txBody>
      </p:sp>
      <p:graphicFrame>
        <p:nvGraphicFramePr>
          <p:cNvPr id="244" name="Google Shape;244;p35"/>
          <p:cNvGraphicFramePr/>
          <p:nvPr/>
        </p:nvGraphicFramePr>
        <p:xfrm>
          <a:off x="2268538" y="148431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{2CEF0B92-E012-4233-8299-5EC9CFCB56E0}</a:tableStyleId>
              </a:tblPr>
              <a:tblGrid>
                <a:gridCol w="223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Parameter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Value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Sodium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143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Potassium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3.8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Bicarbonate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18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Urea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3.2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Creatinine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57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eGFR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&gt;59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Haemoglobin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12.3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White Cell Count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11.2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Platelets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325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Glucose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6.4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PT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10.1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45" name="Google Shape;245;p35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pathways for clinical learning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You go back to reassess after 3 nebs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Still tripodding, still unable to speak in full sentences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Looks as though she is tiring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What now?</a:t>
            </a:r>
            <a:endParaRPr sz="2400"/>
          </a:p>
        </p:txBody>
      </p:sp>
      <p:sp>
        <p:nvSpPr>
          <p:cNvPr id="252" name="Google Shape;252;p36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58" name="Google Shape;258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You go back to reassess after 3 nebs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Still tripodding, still unable to speak in full sentences, still wheezy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Looks as though she is tiring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What now?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Repeat ABG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Further nebs while you wait</a:t>
            </a:r>
            <a:endParaRPr sz="2000"/>
          </a:p>
        </p:txBody>
      </p:sp>
      <p:sp>
        <p:nvSpPr>
          <p:cNvPr id="259" name="Google Shape;259;p37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ABG on 6l O2 neb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H+ 47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PCO2 5.1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Po2 10.1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SO2 91%</a:t>
            </a:r>
            <a:endParaRPr/>
          </a:p>
          <a:p>
            <a:pPr marL="514350" lvl="1" indent="-44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What’s wrong with this ABG?</a:t>
            </a:r>
            <a:endParaRPr sz="2400"/>
          </a:p>
        </p:txBody>
      </p:sp>
      <p:sp>
        <p:nvSpPr>
          <p:cNvPr id="267" name="Google Shape;267;p38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pic>
        <p:nvPicPr>
          <p:cNvPr id="273" name="Google Shape;273;p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3578" y="1557338"/>
            <a:ext cx="3754757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9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Normal PCO2 yet raised RR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So2 &lt;92%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= Life threatening asthma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275" name="Google Shape;275;p39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281" name="Google Shape;281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Immediate ICU review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IV Magnesium 2g IV over 20 mins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Can use IV salbutamol but critical care use only</a:t>
            </a:r>
            <a:endParaRPr sz="2400"/>
          </a:p>
        </p:txBody>
      </p:sp>
      <p:sp>
        <p:nvSpPr>
          <p:cNvPr id="282" name="Google Shape;282;p40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Chronic Management</a:t>
            </a:r>
            <a:endParaRPr/>
          </a:p>
        </p:txBody>
      </p:sp>
      <p:sp>
        <p:nvSpPr>
          <p:cNvPr id="288" name="Google Shape;288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Mostly done by GPs or asthma / practice nurses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Doesn’t mean all patients optimally controlled!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Admission opportunity to review medications and symptom control</a:t>
            </a:r>
            <a:endParaRPr/>
          </a:p>
        </p:txBody>
      </p:sp>
      <p:sp>
        <p:nvSpPr>
          <p:cNvPr id="289" name="Google Shape;289;p41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pathways for clinical learning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Aims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What is asthma?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Case presentations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How to manage according to severity in acute receiving / as inpatient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55811" y="692696"/>
            <a:ext cx="5503816" cy="550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2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7624" y="203771"/>
            <a:ext cx="6642996" cy="611941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3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0" name="Google Shape;310;p4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188640"/>
            <a:ext cx="4392488" cy="640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Thank you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Please fill out the feedback form for your certificate of learning</a:t>
            </a:r>
            <a:endParaRPr sz="2400"/>
          </a:p>
        </p:txBody>
      </p:sp>
      <p:sp>
        <p:nvSpPr>
          <p:cNvPr id="323" name="Google Shape;323;p46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asthma?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Asthma is an inflammatory condition associated with bronchial hyper-responsiveness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Paroxysmal and reversible airway obstruction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Acute asthma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Acute bronchospasm and excessive production of secretions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Triggers inflammatory cascade within bronchial tree leading to 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If chronically undertreated leads to airway remodelling and fixed airways obstruction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pathways for clinical learning</a:t>
            </a:r>
            <a:endParaRPr sz="900" b="0" i="0" u="none" strike="noStrike" cap="none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Acute Asthma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1167 asthma deaths in UK in 2011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90% of these were preventable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5-10% asthmatics ‘severe’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/>
              <a:t>High dose inhaled or regular oral steroids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pathways for clinical learning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Asthma Deaths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Risk factors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Previous near fatal asthma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Previous admission for asthma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3 or more classes of asthma medication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Heavy / increasing use beta-agonist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Frequent emergency contacts for asthma care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NSAID sensitivity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Inadequately treated disease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Smoking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Pregnancy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Failure to recognise severity of asthma</a:t>
            </a:r>
            <a:endParaRPr/>
          </a:p>
          <a:p>
            <a:pPr marL="171450" lvl="0" indent="-19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pathways for clinical learning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SOB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Recent poor control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+- Infective symptoms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Accessory muscles use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Wheeze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Tachycardia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Silent chest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pathways for clinical learning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Acute Asthma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Gradual-onset - in about 80%, severe attacks develop over more than 48 hours</a:t>
            </a:r>
            <a:endParaRPr sz="24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Sudden-onset - often in association with significant allergen exposure. Patients tend to be older and to present during the night</a:t>
            </a:r>
            <a:endParaRPr sz="2000"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014785"/>
                </a:solidFill>
                <a:latin typeface="Arial"/>
                <a:ea typeface="Arial"/>
                <a:cs typeface="Arial"/>
                <a:sym typeface="Arial"/>
              </a:rPr>
              <a:t>pathways for clinical learning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On-screen Show (4:3)</PresentationFormat>
  <Paragraphs>215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QUACK theme</vt:lpstr>
      <vt:lpstr>Management of Acute Asthma</vt:lpstr>
      <vt:lpstr>Disclaimer*</vt:lpstr>
      <vt:lpstr>Aims</vt:lpstr>
      <vt:lpstr>What is asthma?</vt:lpstr>
      <vt:lpstr>Acute asthma</vt:lpstr>
      <vt:lpstr>Acute Asthma</vt:lpstr>
      <vt:lpstr>Asthma Deaths</vt:lpstr>
      <vt:lpstr>Presentation</vt:lpstr>
      <vt:lpstr>Acute Asthma</vt:lpstr>
      <vt:lpstr>Case 1</vt:lpstr>
      <vt:lpstr>Case 1</vt:lpstr>
      <vt:lpstr>Case 1</vt:lpstr>
      <vt:lpstr>Case 1</vt:lpstr>
      <vt:lpstr>PowerPoint Presentation</vt:lpstr>
      <vt:lpstr>Case 1</vt:lpstr>
      <vt:lpstr>Case 2</vt:lpstr>
      <vt:lpstr>Case 2</vt:lpstr>
      <vt:lpstr>Case 2</vt:lpstr>
      <vt:lpstr>Case 2</vt:lpstr>
      <vt:lpstr>Case 2</vt:lpstr>
      <vt:lpstr>Case 2</vt:lpstr>
      <vt:lpstr>Case 2</vt:lpstr>
      <vt:lpstr>Blood Results</vt:lpstr>
      <vt:lpstr>Case 2</vt:lpstr>
      <vt:lpstr>Case 2</vt:lpstr>
      <vt:lpstr>Case 2</vt:lpstr>
      <vt:lpstr>Case 2</vt:lpstr>
      <vt:lpstr>Case 2</vt:lpstr>
      <vt:lpstr>Chronic Management</vt:lpstr>
      <vt:lpstr>PowerPoint Presentation</vt:lpstr>
      <vt:lpstr>PowerPoint Presentation</vt:lpstr>
      <vt:lpstr>PowerPoint Presentation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Acute Asthma</dc:title>
  <cp:lastModifiedBy>INGRAM, Gareth (NHS GREATER GLASGOW &amp; CLYDE)</cp:lastModifiedBy>
  <cp:revision>1</cp:revision>
  <dcterms:modified xsi:type="dcterms:W3CDTF">2020-11-14T13:29:26Z</dcterms:modified>
</cp:coreProperties>
</file>