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1" r:id="rId16"/>
    <p:sldId id="272" r:id="rId17"/>
    <p:sldId id="273" r:id="rId18"/>
    <p:sldId id="274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45" y="4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AA3C-9EA7-48D0-A949-CE43EDB7B3E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EC32-29AE-4318-89D6-FFFFDD5F7A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Case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/>
              <a:t>23/10/2018</a:t>
            </a:r>
          </a:p>
          <a:p>
            <a:pPr algn="l"/>
            <a:r>
              <a:rPr lang="en-GB" dirty="0" smtClean="0"/>
              <a:t>Gareth Ingram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Observation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Triage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First</a:t>
                      </a:r>
                      <a:r>
                        <a:rPr lang="en-GB" baseline="0" dirty="0" smtClean="0"/>
                        <a:t> Assessment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Temperature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Heart 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Blood</a:t>
                      </a:r>
                      <a:r>
                        <a:rPr lang="en-GB" baseline="0" dirty="0" smtClean="0"/>
                        <a:t> pressure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102/61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126/68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Respiratory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Oxygen Saturations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General </a:t>
            </a:r>
          </a:p>
          <a:p>
            <a:r>
              <a:rPr lang="en-GB" dirty="0" smtClean="0"/>
              <a:t>Clammy, flushed</a:t>
            </a:r>
          </a:p>
          <a:p>
            <a:r>
              <a:rPr lang="en-GB" dirty="0" smtClean="0"/>
              <a:t>Drowsy, but easily </a:t>
            </a:r>
            <a:r>
              <a:rPr lang="en-GB" dirty="0" err="1" smtClean="0"/>
              <a:t>rouseable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Focused right knee</a:t>
            </a:r>
          </a:p>
          <a:p>
            <a:r>
              <a:rPr lang="en-GB" dirty="0" smtClean="0"/>
              <a:t>Warm to touch</a:t>
            </a:r>
          </a:p>
          <a:p>
            <a:r>
              <a:rPr lang="en-GB" dirty="0" smtClean="0"/>
              <a:t>Not </a:t>
            </a:r>
            <a:r>
              <a:rPr lang="en-GB" dirty="0" err="1" smtClean="0"/>
              <a:t>erythematous</a:t>
            </a:r>
            <a:endParaRPr lang="en-GB" dirty="0" smtClean="0"/>
          </a:p>
          <a:p>
            <a:r>
              <a:rPr lang="en-GB" dirty="0" smtClean="0"/>
              <a:t>No obvious signs of trauma</a:t>
            </a:r>
          </a:p>
          <a:p>
            <a:r>
              <a:rPr lang="en-GB" dirty="0" smtClean="0"/>
              <a:t>Palpable effusion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Tender over his right knee</a:t>
            </a:r>
          </a:p>
          <a:p>
            <a:r>
              <a:rPr lang="en-GB" dirty="0" smtClean="0"/>
              <a:t>Right knee &gt; left</a:t>
            </a:r>
          </a:p>
          <a:p>
            <a:r>
              <a:rPr lang="en-GB" dirty="0" smtClean="0"/>
              <a:t>Struggling to mobilise on leg</a:t>
            </a:r>
          </a:p>
          <a:p>
            <a:r>
              <a:rPr lang="en-GB" dirty="0" smtClean="0"/>
              <a:t>Effusion palpable</a:t>
            </a:r>
          </a:p>
          <a:p>
            <a:r>
              <a:rPr lang="en-GB" dirty="0" smtClean="0"/>
              <a:t>Hot to touch, reduced mobility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5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dirty="0"/>
              <a:t>E</a:t>
            </a:r>
            <a:r>
              <a:rPr lang="en-GB" dirty="0" smtClean="0"/>
              <a:t>xamination </a:t>
            </a:r>
            <a:r>
              <a:rPr lang="en-GB" dirty="0"/>
              <a:t>F</a:t>
            </a:r>
            <a:r>
              <a:rPr lang="en-GB" dirty="0" smtClean="0"/>
              <a:t>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Chest</a:t>
            </a:r>
          </a:p>
          <a:p>
            <a:r>
              <a:rPr lang="en-GB" dirty="0" smtClean="0"/>
              <a:t>Reduced air entry </a:t>
            </a:r>
            <a:r>
              <a:rPr lang="en-GB" dirty="0" smtClean="0"/>
              <a:t>globally</a:t>
            </a:r>
          </a:p>
          <a:p>
            <a:r>
              <a:rPr lang="en-GB" dirty="0" smtClean="0"/>
              <a:t>HS 1 + 2 + 0, pulse regular</a:t>
            </a:r>
          </a:p>
          <a:p>
            <a:r>
              <a:rPr lang="en-GB" dirty="0" smtClean="0"/>
              <a:t>Abdomen soft and non tender, palpable liver edge</a:t>
            </a:r>
          </a:p>
          <a:p>
            <a:r>
              <a:rPr lang="en-GB" dirty="0" smtClean="0"/>
              <a:t>No tremor or flap</a:t>
            </a:r>
            <a:endParaRPr lang="en-GB" dirty="0" smtClean="0"/>
          </a:p>
          <a:p>
            <a:r>
              <a:rPr lang="en-GB" dirty="0" smtClean="0"/>
              <a:t>Drowsy but rousable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Moved from CDU to IAU</a:t>
            </a:r>
          </a:p>
          <a:p>
            <a:r>
              <a:rPr lang="en-GB" dirty="0" smtClean="0"/>
              <a:t>Sepsis 6 management including fluid balance, catheter refused</a:t>
            </a:r>
            <a:endParaRPr lang="en-GB" dirty="0"/>
          </a:p>
          <a:p>
            <a:r>
              <a:rPr lang="en-GB" dirty="0" smtClean="0"/>
              <a:t>BP 81/32 prior to fluid resuscitation</a:t>
            </a:r>
          </a:p>
          <a:p>
            <a:r>
              <a:rPr lang="en-GB" dirty="0" smtClean="0"/>
              <a:t>IV antibiotics </a:t>
            </a:r>
            <a:r>
              <a:rPr lang="en-GB" dirty="0" err="1" smtClean="0"/>
              <a:t>fluclox</a:t>
            </a:r>
            <a:r>
              <a:rPr lang="en-GB" dirty="0" smtClean="0"/>
              <a:t> + clindamycin (ID), knee aspiration, aggressive fluid resuscitation and transfer to ARU2</a:t>
            </a:r>
          </a:p>
          <a:p>
            <a:r>
              <a:rPr lang="en-GB" dirty="0" smtClean="0"/>
              <a:t>Aspirate </a:t>
            </a:r>
          </a:p>
          <a:p>
            <a:pPr lvl="1"/>
            <a:r>
              <a:rPr lang="en-GB" dirty="0" smtClean="0"/>
              <a:t>60mls aspirated (no comment on appearance)</a:t>
            </a:r>
          </a:p>
          <a:p>
            <a:pPr lvl="1"/>
            <a:r>
              <a:rPr lang="en-GB" dirty="0" smtClean="0"/>
              <a:t>Sent for culture and crystals</a:t>
            </a:r>
          </a:p>
          <a:p>
            <a:r>
              <a:rPr lang="en-GB" dirty="0" smtClean="0"/>
              <a:t>Imaging: Chest and knee x-rays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68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091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WCC 7.8</a:t>
            </a:r>
          </a:p>
          <a:p>
            <a:r>
              <a:rPr lang="en-GB" dirty="0" smtClean="0"/>
              <a:t>Neutrophils 4.8</a:t>
            </a:r>
          </a:p>
          <a:p>
            <a:r>
              <a:rPr lang="en-GB" dirty="0" err="1" smtClean="0"/>
              <a:t>Hb</a:t>
            </a:r>
            <a:r>
              <a:rPr lang="en-GB" dirty="0" smtClean="0"/>
              <a:t> 129</a:t>
            </a:r>
          </a:p>
          <a:p>
            <a:r>
              <a:rPr lang="en-GB" dirty="0" smtClean="0"/>
              <a:t>MCV 90.7</a:t>
            </a:r>
          </a:p>
          <a:p>
            <a:r>
              <a:rPr lang="en-GB" dirty="0" smtClean="0"/>
              <a:t>Platelets 77</a:t>
            </a:r>
          </a:p>
          <a:p>
            <a:r>
              <a:rPr lang="en-GB" dirty="0" smtClean="0"/>
              <a:t>Coagulation: Normal</a:t>
            </a:r>
          </a:p>
          <a:p>
            <a:r>
              <a:rPr lang="en-GB" dirty="0" smtClean="0"/>
              <a:t>Lactate</a:t>
            </a:r>
          </a:p>
          <a:p>
            <a:r>
              <a:rPr lang="en-GB" dirty="0" smtClean="0"/>
              <a:t>ESR 34</a:t>
            </a:r>
          </a:p>
          <a:p>
            <a:r>
              <a:rPr lang="en-GB" dirty="0" smtClean="0"/>
              <a:t>CRP 242</a:t>
            </a:r>
          </a:p>
          <a:p>
            <a:r>
              <a:rPr lang="en-GB" dirty="0" smtClean="0"/>
              <a:t>Lactate 0.8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93729" y="1600199"/>
            <a:ext cx="4042792" cy="4781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Na 137</a:t>
            </a:r>
          </a:p>
          <a:p>
            <a:r>
              <a:rPr lang="en-GB" dirty="0" smtClean="0"/>
              <a:t>K 4.6</a:t>
            </a:r>
          </a:p>
          <a:p>
            <a:r>
              <a:rPr lang="en-GB" dirty="0" smtClean="0"/>
              <a:t>Urea 9.4</a:t>
            </a:r>
          </a:p>
          <a:p>
            <a:r>
              <a:rPr lang="en-GB" dirty="0" smtClean="0"/>
              <a:t>Creatinine 89</a:t>
            </a:r>
          </a:p>
          <a:p>
            <a:r>
              <a:rPr lang="en-GB" dirty="0" err="1" smtClean="0"/>
              <a:t>eGFR</a:t>
            </a:r>
            <a:r>
              <a:rPr lang="en-GB" dirty="0" smtClean="0"/>
              <a:t> &gt;60</a:t>
            </a:r>
          </a:p>
          <a:p>
            <a:r>
              <a:rPr lang="en-GB" dirty="0" smtClean="0"/>
              <a:t>CRP</a:t>
            </a:r>
          </a:p>
          <a:p>
            <a:r>
              <a:rPr lang="en-GB" dirty="0" smtClean="0"/>
              <a:t>AST 111 </a:t>
            </a:r>
          </a:p>
          <a:p>
            <a:r>
              <a:rPr lang="en-GB" dirty="0" smtClean="0"/>
              <a:t>ALT 43</a:t>
            </a:r>
          </a:p>
          <a:p>
            <a:r>
              <a:rPr lang="en-GB" dirty="0" smtClean="0"/>
              <a:t>Albumin 31</a:t>
            </a:r>
          </a:p>
          <a:p>
            <a:r>
              <a:rPr lang="en-GB" dirty="0" smtClean="0"/>
              <a:t>Urate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2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5892" t="17451" r="27093" b="12200"/>
          <a:stretch/>
        </p:blipFill>
        <p:spPr bwMode="auto">
          <a:xfrm>
            <a:off x="827584" y="116632"/>
            <a:ext cx="7427168" cy="664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88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38693" t="18730" r="38693" b="12030"/>
          <a:stretch/>
        </p:blipFill>
        <p:spPr bwMode="auto">
          <a:xfrm>
            <a:off x="395536" y="620688"/>
            <a:ext cx="35283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l="23616" t="18730" r="23616" b="12030"/>
          <a:stretch/>
        </p:blipFill>
        <p:spPr bwMode="auto">
          <a:xfrm>
            <a:off x="3995936" y="1447924"/>
            <a:ext cx="4752528" cy="41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55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6079" t="23197" r="6027" b="7561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41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Night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Remained hypotensive, 86 systolic</a:t>
            </a:r>
          </a:p>
          <a:p>
            <a:r>
              <a:rPr lang="en-GB" dirty="0" smtClean="0"/>
              <a:t>4.5 Litres </a:t>
            </a:r>
          </a:p>
          <a:p>
            <a:r>
              <a:rPr lang="en-GB" dirty="0" smtClean="0"/>
              <a:t>100ml out, empty bladder on USS</a:t>
            </a:r>
          </a:p>
          <a:p>
            <a:r>
              <a:rPr lang="en-GB" dirty="0" smtClean="0"/>
              <a:t>Transferred to Medical HDU for central access and noradrenaline</a:t>
            </a:r>
          </a:p>
          <a:p>
            <a:r>
              <a:rPr lang="en-GB" dirty="0" smtClean="0"/>
              <a:t>Unable to get radial arterial access</a:t>
            </a:r>
          </a:p>
          <a:p>
            <a:r>
              <a:rPr lang="en-GB" dirty="0" smtClean="0"/>
              <a:t>48 hour period in HDU</a:t>
            </a:r>
          </a:p>
          <a:p>
            <a:r>
              <a:rPr lang="en-GB" dirty="0" smtClean="0"/>
              <a:t>Step down to 6</a:t>
            </a:r>
            <a:r>
              <a:rPr lang="en-GB" baseline="30000" dirty="0" smtClean="0"/>
              <a:t>th</a:t>
            </a:r>
            <a:r>
              <a:rPr lang="en-GB" dirty="0" smtClean="0"/>
              <a:t>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4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41 year old male</a:t>
            </a:r>
          </a:p>
          <a:p>
            <a:r>
              <a:rPr lang="en-GB" dirty="0" smtClean="0"/>
              <a:t>?Gout ?septic arthritis</a:t>
            </a:r>
          </a:p>
          <a:p>
            <a:r>
              <a:rPr lang="en-GB" dirty="0" err="1" smtClean="0"/>
              <a:t>Monoarthropathy</a:t>
            </a:r>
            <a:r>
              <a:rPr lang="en-GB" dirty="0" smtClean="0"/>
              <a:t>, right knee</a:t>
            </a:r>
          </a:p>
          <a:p>
            <a:r>
              <a:rPr lang="en-GB" dirty="0" smtClean="0"/>
              <a:t>Presented to IAU via GP </a:t>
            </a:r>
          </a:p>
          <a:p>
            <a:r>
              <a:rPr lang="en-GB" dirty="0" smtClean="0"/>
              <a:t>28/8/2018 13:03 (Tuesday)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Positive cultures</a:t>
            </a:r>
          </a:p>
          <a:p>
            <a:pPr lvl="1"/>
            <a:r>
              <a:rPr lang="en-GB" dirty="0" smtClean="0"/>
              <a:t>Blood</a:t>
            </a:r>
          </a:p>
          <a:p>
            <a:pPr lvl="2"/>
            <a:r>
              <a:rPr lang="en-GB" dirty="0" err="1" smtClean="0"/>
              <a:t>Actinomyces</a:t>
            </a:r>
            <a:r>
              <a:rPr lang="en-GB" dirty="0" smtClean="0"/>
              <a:t> </a:t>
            </a:r>
            <a:r>
              <a:rPr lang="en-GB" dirty="0" err="1" smtClean="0"/>
              <a:t>turicensis</a:t>
            </a:r>
            <a:endParaRPr lang="en-GB" dirty="0" smtClean="0"/>
          </a:p>
          <a:p>
            <a:pPr lvl="2"/>
            <a:r>
              <a:rPr lang="en-GB" dirty="0" smtClean="0"/>
              <a:t>Campylobacter </a:t>
            </a:r>
            <a:r>
              <a:rPr lang="en-GB" dirty="0" err="1" smtClean="0"/>
              <a:t>ureolytics</a:t>
            </a:r>
            <a:endParaRPr lang="en-GB" dirty="0" smtClean="0"/>
          </a:p>
          <a:p>
            <a:pPr lvl="1"/>
            <a:r>
              <a:rPr lang="en-GB" dirty="0" smtClean="0"/>
              <a:t>Joint</a:t>
            </a:r>
          </a:p>
          <a:p>
            <a:pPr lvl="2"/>
            <a:r>
              <a:rPr lang="en-GB" dirty="0" smtClean="0"/>
              <a:t>Staphylococcus </a:t>
            </a:r>
            <a:r>
              <a:rPr lang="en-GB" dirty="0" err="1" smtClean="0"/>
              <a:t>aurea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2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EMAT</a:t>
            </a:r>
          </a:p>
          <a:p>
            <a:r>
              <a:rPr lang="en-GB" dirty="0" smtClean="0"/>
              <a:t>Clerked in at 15:50 in CDU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Urinalysis at point of admission </a:t>
            </a:r>
          </a:p>
          <a:p>
            <a:pPr lvl="1">
              <a:buNone/>
            </a:pPr>
            <a:r>
              <a:rPr lang="en-GB" dirty="0" smtClean="0"/>
              <a:t>+++ Protein</a:t>
            </a:r>
          </a:p>
          <a:p>
            <a:pPr lvl="1">
              <a:buNone/>
            </a:pPr>
            <a:r>
              <a:rPr lang="en-GB" dirty="0" smtClean="0"/>
              <a:t>++ Blood</a:t>
            </a:r>
          </a:p>
          <a:p>
            <a:pPr lvl="1">
              <a:buNone/>
            </a:pPr>
            <a:r>
              <a:rPr lang="en-GB" dirty="0" smtClean="0"/>
              <a:t>+ </a:t>
            </a:r>
            <a:r>
              <a:rPr lang="en-GB" dirty="0" err="1" smtClean="0"/>
              <a:t>Ketones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Presenting Complaint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Right knee pain</a:t>
            </a:r>
          </a:p>
          <a:p>
            <a:r>
              <a:rPr lang="en-GB" dirty="0" smtClean="0"/>
              <a:t>Describes rigors and fever over preceding 24-48 hours</a:t>
            </a:r>
          </a:p>
          <a:p>
            <a:r>
              <a:rPr lang="en-GB" dirty="0" smtClean="0"/>
              <a:t>Hot to touch</a:t>
            </a:r>
          </a:p>
          <a:p>
            <a:r>
              <a:rPr lang="en-GB" dirty="0" smtClean="0"/>
              <a:t>Reduced range of movement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 Medical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COPD/asthma overlap</a:t>
            </a:r>
          </a:p>
          <a:p>
            <a:r>
              <a:rPr lang="en-GB" dirty="0" smtClean="0"/>
              <a:t>Previous DVT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HCV +</a:t>
            </a:r>
            <a:r>
              <a:rPr lang="en-GB" dirty="0" err="1" smtClean="0"/>
              <a:t>ve</a:t>
            </a:r>
            <a:endParaRPr lang="en-GB" dirty="0" smtClean="0"/>
          </a:p>
          <a:p>
            <a:r>
              <a:rPr lang="en-GB" dirty="0" err="1" smtClean="0"/>
              <a:t>Cellulitis</a:t>
            </a:r>
            <a:r>
              <a:rPr lang="en-GB" dirty="0" smtClean="0"/>
              <a:t> </a:t>
            </a:r>
          </a:p>
          <a:p>
            <a:r>
              <a:rPr lang="en-GB" dirty="0" smtClean="0"/>
              <a:t>Personality disorder</a:t>
            </a:r>
          </a:p>
          <a:p>
            <a:r>
              <a:rPr lang="en-GB" dirty="0" smtClean="0"/>
              <a:t>IVDU, on methadone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Systemic enquiry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Respiratory</a:t>
            </a:r>
            <a:endParaRPr lang="en-GB" dirty="0" smtClean="0"/>
          </a:p>
          <a:p>
            <a:pPr lvl="1"/>
            <a:r>
              <a:rPr lang="en-GB" dirty="0" smtClean="0"/>
              <a:t>Cough, nil </a:t>
            </a:r>
            <a:r>
              <a:rPr lang="en-GB" dirty="0" smtClean="0"/>
              <a:t>else</a:t>
            </a:r>
          </a:p>
          <a:p>
            <a:r>
              <a:rPr lang="en-GB" dirty="0" smtClean="0"/>
              <a:t>Cardiac, Gastro, GU, neuro</a:t>
            </a:r>
          </a:p>
          <a:p>
            <a:pPr lvl="1"/>
            <a:r>
              <a:rPr lang="en-GB" dirty="0" smtClean="0"/>
              <a:t>Nil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Naproxen 500mg BD</a:t>
            </a:r>
          </a:p>
          <a:p>
            <a:r>
              <a:rPr lang="en-GB" dirty="0" smtClean="0"/>
              <a:t>Diazepam 4mg QDS</a:t>
            </a:r>
          </a:p>
          <a:p>
            <a:r>
              <a:rPr lang="en-GB" dirty="0" err="1" smtClean="0"/>
              <a:t>Fostair</a:t>
            </a:r>
            <a:r>
              <a:rPr lang="en-GB" dirty="0" smtClean="0"/>
              <a:t> 200/6, 2 puffs BD </a:t>
            </a:r>
          </a:p>
          <a:p>
            <a:r>
              <a:rPr lang="en-GB" dirty="0" err="1" smtClean="0"/>
              <a:t>Tiotropium</a:t>
            </a:r>
            <a:r>
              <a:rPr lang="en-GB" dirty="0" smtClean="0"/>
              <a:t> OD</a:t>
            </a:r>
          </a:p>
          <a:p>
            <a:r>
              <a:rPr lang="en-GB" dirty="0" err="1" smtClean="0"/>
              <a:t>Gabapentin</a:t>
            </a:r>
            <a:r>
              <a:rPr lang="en-GB" dirty="0" smtClean="0"/>
              <a:t> 300mg </a:t>
            </a:r>
            <a:r>
              <a:rPr lang="en-GB" dirty="0" err="1" smtClean="0"/>
              <a:t>nocte</a:t>
            </a:r>
            <a:endParaRPr lang="en-GB" dirty="0" smtClean="0"/>
          </a:p>
          <a:p>
            <a:r>
              <a:rPr lang="en-GB" dirty="0" err="1" smtClean="0"/>
              <a:t>Quetiapine</a:t>
            </a:r>
            <a:r>
              <a:rPr lang="en-GB" dirty="0" smtClean="0"/>
              <a:t> 300mg BD</a:t>
            </a:r>
          </a:p>
          <a:p>
            <a:r>
              <a:rPr lang="en-GB" dirty="0" err="1" smtClean="0"/>
              <a:t>Dihydrocodeine</a:t>
            </a:r>
            <a:r>
              <a:rPr lang="en-GB" dirty="0" smtClean="0"/>
              <a:t> MR 60mg BD</a:t>
            </a:r>
          </a:p>
          <a:p>
            <a:r>
              <a:rPr lang="en-GB" dirty="0" err="1" smtClean="0"/>
              <a:t>Mirtazepine</a:t>
            </a:r>
            <a:r>
              <a:rPr lang="en-GB" dirty="0" smtClean="0"/>
              <a:t> 45mg </a:t>
            </a:r>
            <a:r>
              <a:rPr lang="en-GB" dirty="0" err="1" smtClean="0"/>
              <a:t>nocte</a:t>
            </a:r>
            <a:endParaRPr lang="en-GB" dirty="0" smtClean="0"/>
          </a:p>
          <a:p>
            <a:r>
              <a:rPr lang="en-GB" dirty="0" err="1" smtClean="0"/>
              <a:t>Salbutamol</a:t>
            </a:r>
            <a:r>
              <a:rPr lang="en-GB" dirty="0" smtClean="0"/>
              <a:t> PRN</a:t>
            </a:r>
          </a:p>
          <a:p>
            <a:r>
              <a:rPr lang="en-GB" dirty="0" err="1" smtClean="0"/>
              <a:t>Omeprazle</a:t>
            </a:r>
            <a:r>
              <a:rPr lang="en-GB" dirty="0" smtClean="0"/>
              <a:t> 20mg OD</a:t>
            </a:r>
          </a:p>
          <a:p>
            <a:r>
              <a:rPr lang="en-GB" dirty="0" smtClean="0"/>
              <a:t>Methadone 100mls daily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1556792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known allergies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Smoker, 25 per day</a:t>
            </a:r>
          </a:p>
          <a:p>
            <a:r>
              <a:rPr lang="en-GB" dirty="0" smtClean="0"/>
              <a:t>No alcohol use</a:t>
            </a:r>
          </a:p>
          <a:p>
            <a:r>
              <a:rPr lang="en-GB" dirty="0" smtClean="0"/>
              <a:t>Previous IVDU, not injected in 2 years</a:t>
            </a:r>
          </a:p>
          <a:p>
            <a:r>
              <a:rPr lang="en-GB" dirty="0" smtClean="0"/>
              <a:t>Lives alone</a:t>
            </a:r>
          </a:p>
          <a:p>
            <a:r>
              <a:rPr lang="en-GB" dirty="0" smtClean="0"/>
              <a:t>Usually mobile and independent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427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Case Presentation</vt:lpstr>
      <vt:lpstr>Patient X</vt:lpstr>
      <vt:lpstr>Initial Assessment</vt:lpstr>
      <vt:lpstr>PowerPoint Presentation</vt:lpstr>
      <vt:lpstr>Presenting Complaint</vt:lpstr>
      <vt:lpstr>Past Medical History</vt:lpstr>
      <vt:lpstr>Systemic enquiry</vt:lpstr>
      <vt:lpstr>Medication</vt:lpstr>
      <vt:lpstr>Social</vt:lpstr>
      <vt:lpstr>Observations</vt:lpstr>
      <vt:lpstr>General Examination</vt:lpstr>
      <vt:lpstr>Focused Examination</vt:lpstr>
      <vt:lpstr>Other Examination Findings</vt:lpstr>
      <vt:lpstr>Initial Management</vt:lpstr>
      <vt:lpstr>Bloods</vt:lpstr>
      <vt:lpstr>PowerPoint Presentation</vt:lpstr>
      <vt:lpstr>PowerPoint Presentation</vt:lpstr>
      <vt:lpstr>PowerPoint Presentation</vt:lpstr>
      <vt:lpstr>Night one</vt:lpstr>
      <vt:lpstr>PowerPoint Presentation</vt:lpstr>
    </vt:vector>
  </TitlesOfParts>
  <Company>NHS Greater Glasgow and 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ingraga440</dc:creator>
  <cp:lastModifiedBy>Gareth Ingram</cp:lastModifiedBy>
  <cp:revision>12</cp:revision>
  <dcterms:created xsi:type="dcterms:W3CDTF">2018-10-22T14:47:18Z</dcterms:created>
  <dcterms:modified xsi:type="dcterms:W3CDTF">2018-10-23T17:10:37Z</dcterms:modified>
</cp:coreProperties>
</file>