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0" r:id="rId1"/>
  </p:sldMasterIdLst>
  <p:notesMasterIdLst>
    <p:notesMasterId r:id="rId31"/>
  </p:notesMasterIdLst>
  <p:sldIdLst>
    <p:sldId id="256" r:id="rId2"/>
    <p:sldId id="283" r:id="rId3"/>
    <p:sldId id="257" r:id="rId4"/>
    <p:sldId id="271" r:id="rId5"/>
    <p:sldId id="258" r:id="rId6"/>
    <p:sldId id="259" r:id="rId7"/>
    <p:sldId id="260" r:id="rId8"/>
    <p:sldId id="272" r:id="rId9"/>
    <p:sldId id="261" r:id="rId10"/>
    <p:sldId id="262" r:id="rId11"/>
    <p:sldId id="263" r:id="rId12"/>
    <p:sldId id="273" r:id="rId13"/>
    <p:sldId id="274" r:id="rId14"/>
    <p:sldId id="264" r:id="rId15"/>
    <p:sldId id="276" r:id="rId16"/>
    <p:sldId id="277" r:id="rId17"/>
    <p:sldId id="265" r:id="rId18"/>
    <p:sldId id="266" r:id="rId19"/>
    <p:sldId id="267" r:id="rId20"/>
    <p:sldId id="278" r:id="rId21"/>
    <p:sldId id="268" r:id="rId22"/>
    <p:sldId id="269" r:id="rId23"/>
    <p:sldId id="279" r:id="rId24"/>
    <p:sldId id="270" r:id="rId25"/>
    <p:sldId id="280" r:id="rId26"/>
    <p:sldId id="281" r:id="rId27"/>
    <p:sldId id="282" r:id="rId28"/>
    <p:sldId id="288" r:id="rId29"/>
    <p:sldId id="286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FAF"/>
    <a:srgbClr val="FF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EA081D-E9DA-461F-AC77-44B7A2106847}" v="178" dt="2020-09-21T18:31:28.8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2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354" y="5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Lowe" userId="da7a43c3a9d3ab41" providerId="LiveId" clId="{AFC892A9-BD5E-644E-AB5B-A172B237412D}"/>
    <pc:docChg chg="addSld modSld">
      <pc:chgData name="Michael Lowe" userId="da7a43c3a9d3ab41" providerId="LiveId" clId="{AFC892A9-BD5E-644E-AB5B-A172B237412D}" dt="2020-09-06T22:43:54.860" v="440" actId="20577"/>
      <pc:docMkLst>
        <pc:docMk/>
      </pc:docMkLst>
      <pc:sldChg chg="modSp">
        <pc:chgData name="Michael Lowe" userId="da7a43c3a9d3ab41" providerId="LiveId" clId="{AFC892A9-BD5E-644E-AB5B-A172B237412D}" dt="2020-09-06T22:34:35.547" v="119" actId="20577"/>
        <pc:sldMkLst>
          <pc:docMk/>
          <pc:sldMk cId="3603026446" sldId="264"/>
        </pc:sldMkLst>
        <pc:spChg chg="mod">
          <ac:chgData name="Michael Lowe" userId="da7a43c3a9d3ab41" providerId="LiveId" clId="{AFC892A9-BD5E-644E-AB5B-A172B237412D}" dt="2020-09-06T22:34:35.547" v="119" actId="20577"/>
          <ac:spMkLst>
            <pc:docMk/>
            <pc:sldMk cId="3603026446" sldId="264"/>
            <ac:spMk id="3" creationId="{4B52EC05-1620-424A-A21F-1E5600080328}"/>
          </ac:spMkLst>
        </pc:spChg>
      </pc:sldChg>
      <pc:sldChg chg="modSp new">
        <pc:chgData name="Michael Lowe" userId="da7a43c3a9d3ab41" providerId="LiveId" clId="{AFC892A9-BD5E-644E-AB5B-A172B237412D}" dt="2020-09-06T22:39:00.365" v="254" actId="20577"/>
        <pc:sldMkLst>
          <pc:docMk/>
          <pc:sldMk cId="701363850" sldId="265"/>
        </pc:sldMkLst>
        <pc:spChg chg="mod">
          <ac:chgData name="Michael Lowe" userId="da7a43c3a9d3ab41" providerId="LiveId" clId="{AFC892A9-BD5E-644E-AB5B-A172B237412D}" dt="2020-09-06T22:36:20.482" v="160" actId="20577"/>
          <ac:spMkLst>
            <pc:docMk/>
            <pc:sldMk cId="701363850" sldId="265"/>
            <ac:spMk id="2" creationId="{0B1610C7-01B9-EE44-A420-AF84353F47F3}"/>
          </ac:spMkLst>
        </pc:spChg>
        <pc:spChg chg="mod">
          <ac:chgData name="Michael Lowe" userId="da7a43c3a9d3ab41" providerId="LiveId" clId="{AFC892A9-BD5E-644E-AB5B-A172B237412D}" dt="2020-09-06T22:39:00.365" v="254" actId="20577"/>
          <ac:spMkLst>
            <pc:docMk/>
            <pc:sldMk cId="701363850" sldId="265"/>
            <ac:spMk id="3" creationId="{BE86DB3A-8B61-4243-A733-AD1E525A9EED}"/>
          </ac:spMkLst>
        </pc:spChg>
      </pc:sldChg>
      <pc:sldChg chg="modSp new">
        <pc:chgData name="Michael Lowe" userId="da7a43c3a9d3ab41" providerId="LiveId" clId="{AFC892A9-BD5E-644E-AB5B-A172B237412D}" dt="2020-09-06T22:39:49.904" v="280" actId="20577"/>
        <pc:sldMkLst>
          <pc:docMk/>
          <pc:sldMk cId="3133597526" sldId="266"/>
        </pc:sldMkLst>
        <pc:spChg chg="mod">
          <ac:chgData name="Michael Lowe" userId="da7a43c3a9d3ab41" providerId="LiveId" clId="{AFC892A9-BD5E-644E-AB5B-A172B237412D}" dt="2020-09-06T22:39:49.904" v="280" actId="20577"/>
          <ac:spMkLst>
            <pc:docMk/>
            <pc:sldMk cId="3133597526" sldId="266"/>
            <ac:spMk id="2" creationId="{9C1EB651-9282-2D41-AEDC-5C19B3704E12}"/>
          </ac:spMkLst>
        </pc:spChg>
      </pc:sldChg>
      <pc:sldChg chg="modSp new">
        <pc:chgData name="Michael Lowe" userId="da7a43c3a9d3ab41" providerId="LiveId" clId="{AFC892A9-BD5E-644E-AB5B-A172B237412D}" dt="2020-09-06T22:40:36.116" v="357" actId="20577"/>
        <pc:sldMkLst>
          <pc:docMk/>
          <pc:sldMk cId="3424729540" sldId="267"/>
        </pc:sldMkLst>
        <pc:spChg chg="mod">
          <ac:chgData name="Michael Lowe" userId="da7a43c3a9d3ab41" providerId="LiveId" clId="{AFC892A9-BD5E-644E-AB5B-A172B237412D}" dt="2020-09-06T22:40:36.116" v="357" actId="20577"/>
          <ac:spMkLst>
            <pc:docMk/>
            <pc:sldMk cId="3424729540" sldId="267"/>
            <ac:spMk id="2" creationId="{EAD50831-F8C5-5C44-914F-75B329CB39EA}"/>
          </ac:spMkLst>
        </pc:spChg>
      </pc:sldChg>
      <pc:sldChg chg="modSp new">
        <pc:chgData name="Michael Lowe" userId="da7a43c3a9d3ab41" providerId="LiveId" clId="{AFC892A9-BD5E-644E-AB5B-A172B237412D}" dt="2020-09-06T22:41:53.705" v="380" actId="20577"/>
        <pc:sldMkLst>
          <pc:docMk/>
          <pc:sldMk cId="578216252" sldId="268"/>
        </pc:sldMkLst>
        <pc:spChg chg="mod">
          <ac:chgData name="Michael Lowe" userId="da7a43c3a9d3ab41" providerId="LiveId" clId="{AFC892A9-BD5E-644E-AB5B-A172B237412D}" dt="2020-09-06T22:41:53.705" v="380" actId="20577"/>
          <ac:spMkLst>
            <pc:docMk/>
            <pc:sldMk cId="578216252" sldId="268"/>
            <ac:spMk id="2" creationId="{A5F6728C-CD5D-F143-87FF-3010FEBEBC8A}"/>
          </ac:spMkLst>
        </pc:spChg>
      </pc:sldChg>
      <pc:sldChg chg="modSp new">
        <pc:chgData name="Michael Lowe" userId="da7a43c3a9d3ab41" providerId="LiveId" clId="{AFC892A9-BD5E-644E-AB5B-A172B237412D}" dt="2020-09-06T22:42:54.447" v="412" actId="20577"/>
        <pc:sldMkLst>
          <pc:docMk/>
          <pc:sldMk cId="3139683306" sldId="269"/>
        </pc:sldMkLst>
        <pc:spChg chg="mod">
          <ac:chgData name="Michael Lowe" userId="da7a43c3a9d3ab41" providerId="LiveId" clId="{AFC892A9-BD5E-644E-AB5B-A172B237412D}" dt="2020-09-06T22:42:54.447" v="412" actId="20577"/>
          <ac:spMkLst>
            <pc:docMk/>
            <pc:sldMk cId="3139683306" sldId="269"/>
            <ac:spMk id="2" creationId="{3B499E73-754A-E14F-A131-9EEFBC5290DF}"/>
          </ac:spMkLst>
        </pc:spChg>
      </pc:sldChg>
      <pc:sldChg chg="modSp new">
        <pc:chgData name="Michael Lowe" userId="da7a43c3a9d3ab41" providerId="LiveId" clId="{AFC892A9-BD5E-644E-AB5B-A172B237412D}" dt="2020-09-06T22:43:54.860" v="440" actId="20577"/>
        <pc:sldMkLst>
          <pc:docMk/>
          <pc:sldMk cId="2934758199" sldId="270"/>
        </pc:sldMkLst>
        <pc:spChg chg="mod">
          <ac:chgData name="Michael Lowe" userId="da7a43c3a9d3ab41" providerId="LiveId" clId="{AFC892A9-BD5E-644E-AB5B-A172B237412D}" dt="2020-09-06T22:43:54.860" v="440" actId="20577"/>
          <ac:spMkLst>
            <pc:docMk/>
            <pc:sldMk cId="2934758199" sldId="270"/>
            <ac:spMk id="2" creationId="{C45EE831-CD72-9B44-8F5D-F0E6C9E9B042}"/>
          </ac:spMkLst>
        </pc:spChg>
      </pc:sldChg>
    </pc:docChg>
  </pc:docChgLst>
  <pc:docChgLst>
    <pc:chgData name="Michael Lowe" userId="da7a43c3a9d3ab41" providerId="LiveId" clId="{88EA081D-E9DA-461F-AC77-44B7A2106847}"/>
    <pc:docChg chg="undo redo custSel addSld delSld modSld sldOrd">
      <pc:chgData name="Michael Lowe" userId="da7a43c3a9d3ab41" providerId="LiveId" clId="{88EA081D-E9DA-461F-AC77-44B7A2106847}" dt="2020-09-21T18:33:05.463" v="11290" actId="20577"/>
      <pc:docMkLst>
        <pc:docMk/>
      </pc:docMkLst>
      <pc:sldChg chg="modSp mod">
        <pc:chgData name="Michael Lowe" userId="da7a43c3a9d3ab41" providerId="LiveId" clId="{88EA081D-E9DA-461F-AC77-44B7A2106847}" dt="2020-09-01T22:03:59.488" v="116" actId="20577"/>
        <pc:sldMkLst>
          <pc:docMk/>
          <pc:sldMk cId="1749656567" sldId="256"/>
        </pc:sldMkLst>
        <pc:spChg chg="mod">
          <ac:chgData name="Michael Lowe" userId="da7a43c3a9d3ab41" providerId="LiveId" clId="{88EA081D-E9DA-461F-AC77-44B7A2106847}" dt="2020-09-01T22:00:57.430" v="67" actId="20577"/>
          <ac:spMkLst>
            <pc:docMk/>
            <pc:sldMk cId="1749656567" sldId="256"/>
            <ac:spMk id="2" creationId="{481181CE-A230-4663-A803-7DCF47A1FB16}"/>
          </ac:spMkLst>
        </pc:spChg>
        <pc:spChg chg="mod">
          <ac:chgData name="Michael Lowe" userId="da7a43c3a9d3ab41" providerId="LiveId" clId="{88EA081D-E9DA-461F-AC77-44B7A2106847}" dt="2020-09-01T22:03:59.488" v="116" actId="20577"/>
          <ac:spMkLst>
            <pc:docMk/>
            <pc:sldMk cId="1749656567" sldId="256"/>
            <ac:spMk id="3" creationId="{5CC1F0AB-E647-4641-B8EA-BA42D874F44B}"/>
          </ac:spMkLst>
        </pc:spChg>
      </pc:sldChg>
      <pc:sldChg chg="modSp new mod">
        <pc:chgData name="Michael Lowe" userId="da7a43c3a9d3ab41" providerId="LiveId" clId="{88EA081D-E9DA-461F-AC77-44B7A2106847}" dt="2020-09-02T20:02:30.974" v="740" actId="20578"/>
        <pc:sldMkLst>
          <pc:docMk/>
          <pc:sldMk cId="1850267047" sldId="257"/>
        </pc:sldMkLst>
        <pc:spChg chg="mod">
          <ac:chgData name="Michael Lowe" userId="da7a43c3a9d3ab41" providerId="LiveId" clId="{88EA081D-E9DA-461F-AC77-44B7A2106847}" dt="2020-09-01T22:04:54.011" v="144" actId="20577"/>
          <ac:spMkLst>
            <pc:docMk/>
            <pc:sldMk cId="1850267047" sldId="257"/>
            <ac:spMk id="2" creationId="{27AB30D9-E02E-4AFA-BACA-6FD4AB50F76C}"/>
          </ac:spMkLst>
        </pc:spChg>
        <pc:spChg chg="mod">
          <ac:chgData name="Michael Lowe" userId="da7a43c3a9d3ab41" providerId="LiveId" clId="{88EA081D-E9DA-461F-AC77-44B7A2106847}" dt="2020-09-02T20:02:30.974" v="740" actId="20578"/>
          <ac:spMkLst>
            <pc:docMk/>
            <pc:sldMk cId="1850267047" sldId="257"/>
            <ac:spMk id="3" creationId="{2D96FC5F-929F-4988-A8C3-F923BFD699A5}"/>
          </ac:spMkLst>
        </pc:spChg>
      </pc:sldChg>
      <pc:sldChg chg="modSp new mod ord">
        <pc:chgData name="Michael Lowe" userId="da7a43c3a9d3ab41" providerId="LiveId" clId="{88EA081D-E9DA-461F-AC77-44B7A2106847}" dt="2020-09-02T22:17:28.078" v="1349" actId="20577"/>
        <pc:sldMkLst>
          <pc:docMk/>
          <pc:sldMk cId="555216411" sldId="258"/>
        </pc:sldMkLst>
        <pc:spChg chg="mod">
          <ac:chgData name="Michael Lowe" userId="da7a43c3a9d3ab41" providerId="LiveId" clId="{88EA081D-E9DA-461F-AC77-44B7A2106847}" dt="2020-09-02T20:04:24.690" v="802" actId="20577"/>
          <ac:spMkLst>
            <pc:docMk/>
            <pc:sldMk cId="555216411" sldId="258"/>
            <ac:spMk id="2" creationId="{ED7A468C-B6D9-4D8E-BFE7-1E02C350C9BC}"/>
          </ac:spMkLst>
        </pc:spChg>
        <pc:spChg chg="mod">
          <ac:chgData name="Michael Lowe" userId="da7a43c3a9d3ab41" providerId="LiveId" clId="{88EA081D-E9DA-461F-AC77-44B7A2106847}" dt="2020-09-02T22:17:28.078" v="1349" actId="20577"/>
          <ac:spMkLst>
            <pc:docMk/>
            <pc:sldMk cId="555216411" sldId="258"/>
            <ac:spMk id="3" creationId="{E0D2147D-1D74-466C-9644-4583995FBCD2}"/>
          </ac:spMkLst>
        </pc:spChg>
      </pc:sldChg>
      <pc:sldChg chg="delSp modSp new mod">
        <pc:chgData name="Michael Lowe" userId="da7a43c3a9d3ab41" providerId="LiveId" clId="{88EA081D-E9DA-461F-AC77-44B7A2106847}" dt="2020-09-08T15:39:58.471" v="5540" actId="21"/>
        <pc:sldMkLst>
          <pc:docMk/>
          <pc:sldMk cId="264607740" sldId="259"/>
        </pc:sldMkLst>
        <pc:spChg chg="mod">
          <ac:chgData name="Michael Lowe" userId="da7a43c3a9d3ab41" providerId="LiveId" clId="{88EA081D-E9DA-461F-AC77-44B7A2106847}" dt="2020-09-02T20:05:36.011" v="821" actId="20577"/>
          <ac:spMkLst>
            <pc:docMk/>
            <pc:sldMk cId="264607740" sldId="259"/>
            <ac:spMk id="2" creationId="{07569839-F35F-4814-9E94-72F5C1749DD4}"/>
          </ac:spMkLst>
        </pc:spChg>
        <pc:picChg chg="del">
          <ac:chgData name="Michael Lowe" userId="da7a43c3a9d3ab41" providerId="LiveId" clId="{88EA081D-E9DA-461F-AC77-44B7A2106847}" dt="2020-09-08T15:39:58.471" v="5540" actId="21"/>
          <ac:picMkLst>
            <pc:docMk/>
            <pc:sldMk cId="264607740" sldId="259"/>
            <ac:picMk id="7" creationId="{1B92A2F8-2B89-48B9-889A-4E4CFCBDA830}"/>
          </ac:picMkLst>
        </pc:picChg>
      </pc:sldChg>
      <pc:sldChg chg="modSp mod">
        <pc:chgData name="Michael Lowe" userId="da7a43c3a9d3ab41" providerId="LiveId" clId="{88EA081D-E9DA-461F-AC77-44B7A2106847}" dt="2020-09-21T18:27:25.977" v="11264" actId="20577"/>
        <pc:sldMkLst>
          <pc:docMk/>
          <pc:sldMk cId="4252629901" sldId="263"/>
        </pc:sldMkLst>
        <pc:spChg chg="mod">
          <ac:chgData name="Michael Lowe" userId="da7a43c3a9d3ab41" providerId="LiveId" clId="{88EA081D-E9DA-461F-AC77-44B7A2106847}" dt="2020-09-21T18:27:25.977" v="11264" actId="20577"/>
          <ac:spMkLst>
            <pc:docMk/>
            <pc:sldMk cId="4252629901" sldId="263"/>
            <ac:spMk id="4" creationId="{C81354B2-EA3C-426B-BD28-57262BFA299E}"/>
          </ac:spMkLst>
        </pc:spChg>
        <pc:spChg chg="mod">
          <ac:chgData name="Michael Lowe" userId="da7a43c3a9d3ab41" providerId="LiveId" clId="{88EA081D-E9DA-461F-AC77-44B7A2106847}" dt="2020-09-21T18:27:15.352" v="11239" actId="20577"/>
          <ac:spMkLst>
            <pc:docMk/>
            <pc:sldMk cId="4252629901" sldId="263"/>
            <ac:spMk id="5" creationId="{B7E352AC-A9ED-4E46-9A27-E360DBA3DF2B}"/>
          </ac:spMkLst>
        </pc:spChg>
      </pc:sldChg>
      <pc:sldChg chg="modSp mod">
        <pc:chgData name="Michael Lowe" userId="da7a43c3a9d3ab41" providerId="LiveId" clId="{88EA081D-E9DA-461F-AC77-44B7A2106847}" dt="2020-09-07T18:55:47.647" v="1991" actId="20577"/>
        <pc:sldMkLst>
          <pc:docMk/>
          <pc:sldMk cId="3603026446" sldId="264"/>
        </pc:sldMkLst>
        <pc:spChg chg="mod">
          <ac:chgData name="Michael Lowe" userId="da7a43c3a9d3ab41" providerId="LiveId" clId="{88EA081D-E9DA-461F-AC77-44B7A2106847}" dt="2020-09-07T18:55:47.647" v="1991" actId="20577"/>
          <ac:spMkLst>
            <pc:docMk/>
            <pc:sldMk cId="3603026446" sldId="264"/>
            <ac:spMk id="3" creationId="{4B52EC05-1620-424A-A21F-1E5600080328}"/>
          </ac:spMkLst>
        </pc:spChg>
      </pc:sldChg>
      <pc:sldChg chg="modSp mod">
        <pc:chgData name="Michael Lowe" userId="da7a43c3a9d3ab41" providerId="LiveId" clId="{88EA081D-E9DA-461F-AC77-44B7A2106847}" dt="2020-09-07T19:10:06.038" v="3088" actId="20577"/>
        <pc:sldMkLst>
          <pc:docMk/>
          <pc:sldMk cId="701363850" sldId="265"/>
        </pc:sldMkLst>
        <pc:spChg chg="mod">
          <ac:chgData name="Michael Lowe" userId="da7a43c3a9d3ab41" providerId="LiveId" clId="{88EA081D-E9DA-461F-AC77-44B7A2106847}" dt="2020-09-07T19:10:06.038" v="3088" actId="20577"/>
          <ac:spMkLst>
            <pc:docMk/>
            <pc:sldMk cId="701363850" sldId="265"/>
            <ac:spMk id="3" creationId="{BE86DB3A-8B61-4243-A733-AD1E525A9EED}"/>
          </ac:spMkLst>
        </pc:spChg>
      </pc:sldChg>
      <pc:sldChg chg="addSp modSp mod">
        <pc:chgData name="Michael Lowe" userId="da7a43c3a9d3ab41" providerId="LiveId" clId="{88EA081D-E9DA-461F-AC77-44B7A2106847}" dt="2020-09-07T20:13:40.854" v="3115" actId="14100"/>
        <pc:sldMkLst>
          <pc:docMk/>
          <pc:sldMk cId="3133597526" sldId="266"/>
        </pc:sldMkLst>
        <pc:spChg chg="mod">
          <ac:chgData name="Michael Lowe" userId="da7a43c3a9d3ab41" providerId="LiveId" clId="{88EA081D-E9DA-461F-AC77-44B7A2106847}" dt="2020-09-07T19:04:19.763" v="2595" actId="20577"/>
          <ac:spMkLst>
            <pc:docMk/>
            <pc:sldMk cId="3133597526" sldId="266"/>
            <ac:spMk id="2" creationId="{9C1EB651-9282-2D41-AEDC-5C19B3704E12}"/>
          </ac:spMkLst>
        </pc:spChg>
        <pc:spChg chg="mod">
          <ac:chgData name="Michael Lowe" userId="da7a43c3a9d3ab41" providerId="LiveId" clId="{88EA081D-E9DA-461F-AC77-44B7A2106847}" dt="2020-09-07T19:03:17.155" v="2511" actId="14100"/>
          <ac:spMkLst>
            <pc:docMk/>
            <pc:sldMk cId="3133597526" sldId="266"/>
            <ac:spMk id="3" creationId="{0DB817DC-3E1F-AF43-8130-05BA799603F4}"/>
          </ac:spMkLst>
        </pc:spChg>
        <pc:spChg chg="add mod">
          <ac:chgData name="Michael Lowe" userId="da7a43c3a9d3ab41" providerId="LiveId" clId="{88EA081D-E9DA-461F-AC77-44B7A2106847}" dt="2020-09-07T20:13:40.854" v="3115" actId="14100"/>
          <ac:spMkLst>
            <pc:docMk/>
            <pc:sldMk cId="3133597526" sldId="266"/>
            <ac:spMk id="4" creationId="{C5AB4218-F555-456F-8AE4-7AC5C2B2AB67}"/>
          </ac:spMkLst>
        </pc:spChg>
        <pc:spChg chg="add mod">
          <ac:chgData name="Michael Lowe" userId="da7a43c3a9d3ab41" providerId="LiveId" clId="{88EA081D-E9DA-461F-AC77-44B7A2106847}" dt="2020-09-07T20:09:39.569" v="3114" actId="208"/>
          <ac:spMkLst>
            <pc:docMk/>
            <pc:sldMk cId="3133597526" sldId="266"/>
            <ac:spMk id="5" creationId="{4A94857B-0112-4DF0-AE1F-ED85D2FA5FB9}"/>
          </ac:spMkLst>
        </pc:spChg>
        <pc:picChg chg="add mod">
          <ac:chgData name="Michael Lowe" userId="da7a43c3a9d3ab41" providerId="LiveId" clId="{88EA081D-E9DA-461F-AC77-44B7A2106847}" dt="2020-09-07T20:09:19.637" v="3112" actId="1037"/>
          <ac:picMkLst>
            <pc:docMk/>
            <pc:sldMk cId="3133597526" sldId="266"/>
            <ac:picMk id="1026" creationId="{1F16DC95-F8B8-4189-804D-828BA7485D32}"/>
          </ac:picMkLst>
        </pc:picChg>
        <pc:picChg chg="add mod">
          <ac:chgData name="Michael Lowe" userId="da7a43c3a9d3ab41" providerId="LiveId" clId="{88EA081D-E9DA-461F-AC77-44B7A2106847}" dt="2020-09-07T19:03:45.803" v="2548" actId="1076"/>
          <ac:picMkLst>
            <pc:docMk/>
            <pc:sldMk cId="3133597526" sldId="266"/>
            <ac:picMk id="1028" creationId="{85112EAC-30A5-4FE6-903D-940598B5F797}"/>
          </ac:picMkLst>
        </pc:picChg>
      </pc:sldChg>
      <pc:sldChg chg="addSp modSp mod">
        <pc:chgData name="Michael Lowe" userId="da7a43c3a9d3ab41" providerId="LiveId" clId="{88EA081D-E9DA-461F-AC77-44B7A2106847}" dt="2020-09-07T20:52:20.544" v="3673" actId="1076"/>
        <pc:sldMkLst>
          <pc:docMk/>
          <pc:sldMk cId="3424729540" sldId="267"/>
        </pc:sldMkLst>
        <pc:spChg chg="mod">
          <ac:chgData name="Michael Lowe" userId="da7a43c3a9d3ab41" providerId="LiveId" clId="{88EA081D-E9DA-461F-AC77-44B7A2106847}" dt="2020-09-07T20:22:14.753" v="3668" actId="20577"/>
          <ac:spMkLst>
            <pc:docMk/>
            <pc:sldMk cId="3424729540" sldId="267"/>
            <ac:spMk id="3" creationId="{AD0148F5-C2E9-6C4E-A5F9-DE8DAA6429D6}"/>
          </ac:spMkLst>
        </pc:spChg>
        <pc:picChg chg="add mod">
          <ac:chgData name="Michael Lowe" userId="da7a43c3a9d3ab41" providerId="LiveId" clId="{88EA081D-E9DA-461F-AC77-44B7A2106847}" dt="2020-09-07T20:52:20.544" v="3673" actId="1076"/>
          <ac:picMkLst>
            <pc:docMk/>
            <pc:sldMk cId="3424729540" sldId="267"/>
            <ac:picMk id="2050" creationId="{EE7AFD85-A78C-4153-A03C-5DDC96B83E25}"/>
          </ac:picMkLst>
        </pc:picChg>
      </pc:sldChg>
      <pc:sldChg chg="addSp modSp mod">
        <pc:chgData name="Michael Lowe" userId="da7a43c3a9d3ab41" providerId="LiveId" clId="{88EA081D-E9DA-461F-AC77-44B7A2106847}" dt="2020-09-09T21:00:13.945" v="5577" actId="20577"/>
        <pc:sldMkLst>
          <pc:docMk/>
          <pc:sldMk cId="578216252" sldId="268"/>
        </pc:sldMkLst>
        <pc:spChg chg="mod">
          <ac:chgData name="Michael Lowe" userId="da7a43c3a9d3ab41" providerId="LiveId" clId="{88EA081D-E9DA-461F-AC77-44B7A2106847}" dt="2020-09-08T15:38:24.407" v="5519" actId="1035"/>
          <ac:spMkLst>
            <pc:docMk/>
            <pc:sldMk cId="578216252" sldId="268"/>
            <ac:spMk id="2" creationId="{A5F6728C-CD5D-F143-87FF-3010FEBEBC8A}"/>
          </ac:spMkLst>
        </pc:spChg>
        <pc:spChg chg="mod">
          <ac:chgData name="Michael Lowe" userId="da7a43c3a9d3ab41" providerId="LiveId" clId="{88EA081D-E9DA-461F-AC77-44B7A2106847}" dt="2020-09-09T21:00:13.945" v="5577" actId="20577"/>
          <ac:spMkLst>
            <pc:docMk/>
            <pc:sldMk cId="578216252" sldId="268"/>
            <ac:spMk id="3" creationId="{707A9479-7081-D946-A05C-7FA00B57E77D}"/>
          </ac:spMkLst>
        </pc:spChg>
        <pc:spChg chg="add mod ord">
          <ac:chgData name="Michael Lowe" userId="da7a43c3a9d3ab41" providerId="LiveId" clId="{88EA081D-E9DA-461F-AC77-44B7A2106847}" dt="2020-09-08T15:39:11.343" v="5539" actId="1035"/>
          <ac:spMkLst>
            <pc:docMk/>
            <pc:sldMk cId="578216252" sldId="268"/>
            <ac:spMk id="4" creationId="{D31E14BA-703C-4E05-87E2-A45E427769DE}"/>
          </ac:spMkLst>
        </pc:spChg>
      </pc:sldChg>
      <pc:sldChg chg="addSp modSp mod">
        <pc:chgData name="Michael Lowe" userId="da7a43c3a9d3ab41" providerId="LiveId" clId="{88EA081D-E9DA-461F-AC77-44B7A2106847}" dt="2020-09-21T17:51:12.823" v="9290" actId="1035"/>
        <pc:sldMkLst>
          <pc:docMk/>
          <pc:sldMk cId="3139683306" sldId="269"/>
        </pc:sldMkLst>
        <pc:spChg chg="mod">
          <ac:chgData name="Michael Lowe" userId="da7a43c3a9d3ab41" providerId="LiveId" clId="{88EA081D-E9DA-461F-AC77-44B7A2106847}" dt="2020-09-21T17:51:12.823" v="9290" actId="1035"/>
          <ac:spMkLst>
            <pc:docMk/>
            <pc:sldMk cId="3139683306" sldId="269"/>
            <ac:spMk id="3" creationId="{7E262CD7-0514-474D-9CC4-5F5961EDB6ED}"/>
          </ac:spMkLst>
        </pc:spChg>
        <pc:picChg chg="add mod">
          <ac:chgData name="Michael Lowe" userId="da7a43c3a9d3ab41" providerId="LiveId" clId="{88EA081D-E9DA-461F-AC77-44B7A2106847}" dt="2020-09-08T15:48:55.670" v="5566" actId="1036"/>
          <ac:picMkLst>
            <pc:docMk/>
            <pc:sldMk cId="3139683306" sldId="269"/>
            <ac:picMk id="5" creationId="{29B06655-E9E9-4B6F-9305-9809BA4C7A83}"/>
          </ac:picMkLst>
        </pc:picChg>
      </pc:sldChg>
      <pc:sldChg chg="modSp mod">
        <pc:chgData name="Michael Lowe" userId="da7a43c3a9d3ab41" providerId="LiveId" clId="{88EA081D-E9DA-461F-AC77-44B7A2106847}" dt="2020-09-08T15:16:36.666" v="5476" actId="20577"/>
        <pc:sldMkLst>
          <pc:docMk/>
          <pc:sldMk cId="2934758199" sldId="270"/>
        </pc:sldMkLst>
        <pc:spChg chg="mod">
          <ac:chgData name="Michael Lowe" userId="da7a43c3a9d3ab41" providerId="LiveId" clId="{88EA081D-E9DA-461F-AC77-44B7A2106847}" dt="2020-09-08T15:16:36.666" v="5476" actId="20577"/>
          <ac:spMkLst>
            <pc:docMk/>
            <pc:sldMk cId="2934758199" sldId="270"/>
            <ac:spMk id="3" creationId="{BED6FDC9-3EAA-554E-88C1-E0886299BCE0}"/>
          </ac:spMkLst>
        </pc:spChg>
      </pc:sldChg>
      <pc:sldChg chg="modSp new mod">
        <pc:chgData name="Michael Lowe" userId="da7a43c3a9d3ab41" providerId="LiveId" clId="{88EA081D-E9DA-461F-AC77-44B7A2106847}" dt="2020-09-09T21:19:02.202" v="6619" actId="20577"/>
        <pc:sldMkLst>
          <pc:docMk/>
          <pc:sldMk cId="512618542" sldId="271"/>
        </pc:sldMkLst>
        <pc:spChg chg="mod">
          <ac:chgData name="Michael Lowe" userId="da7a43c3a9d3ab41" providerId="LiveId" clId="{88EA081D-E9DA-461F-AC77-44B7A2106847}" dt="2020-09-09T21:11:43.724" v="6324" actId="20577"/>
          <ac:spMkLst>
            <pc:docMk/>
            <pc:sldMk cId="512618542" sldId="271"/>
            <ac:spMk id="2" creationId="{93206949-2FEB-44EB-87E1-440EE51F50AB}"/>
          </ac:spMkLst>
        </pc:spChg>
        <pc:spChg chg="mod">
          <ac:chgData name="Michael Lowe" userId="da7a43c3a9d3ab41" providerId="LiveId" clId="{88EA081D-E9DA-461F-AC77-44B7A2106847}" dt="2020-09-09T21:19:02.202" v="6619" actId="20577"/>
          <ac:spMkLst>
            <pc:docMk/>
            <pc:sldMk cId="512618542" sldId="271"/>
            <ac:spMk id="3" creationId="{466BE426-1DF6-4310-AF18-153801670B8D}"/>
          </ac:spMkLst>
        </pc:spChg>
      </pc:sldChg>
      <pc:sldChg chg="addSp modSp new mod">
        <pc:chgData name="Michael Lowe" userId="da7a43c3a9d3ab41" providerId="LiveId" clId="{88EA081D-E9DA-461F-AC77-44B7A2106847}" dt="2020-09-09T21:23:16.484" v="7276" actId="20577"/>
        <pc:sldMkLst>
          <pc:docMk/>
          <pc:sldMk cId="1688943108" sldId="272"/>
        </pc:sldMkLst>
        <pc:spChg chg="mod">
          <ac:chgData name="Michael Lowe" userId="da7a43c3a9d3ab41" providerId="LiveId" clId="{88EA081D-E9DA-461F-AC77-44B7A2106847}" dt="2020-09-09T21:12:36.400" v="6388" actId="20577"/>
          <ac:spMkLst>
            <pc:docMk/>
            <pc:sldMk cId="1688943108" sldId="272"/>
            <ac:spMk id="2" creationId="{073DE7ED-06E3-4F30-92EB-7AF65E6C8369}"/>
          </ac:spMkLst>
        </pc:spChg>
        <pc:spChg chg="mod">
          <ac:chgData name="Michael Lowe" userId="da7a43c3a9d3ab41" providerId="LiveId" clId="{88EA081D-E9DA-461F-AC77-44B7A2106847}" dt="2020-09-09T21:23:16.484" v="7276" actId="20577"/>
          <ac:spMkLst>
            <pc:docMk/>
            <pc:sldMk cId="1688943108" sldId="272"/>
            <ac:spMk id="3" creationId="{EE9285B5-D7EA-4D22-8683-A50CA56959ED}"/>
          </ac:spMkLst>
        </pc:spChg>
        <pc:spChg chg="add mod">
          <ac:chgData name="Michael Lowe" userId="da7a43c3a9d3ab41" providerId="LiveId" clId="{88EA081D-E9DA-461F-AC77-44B7A2106847}" dt="2020-09-09T21:19:28.798" v="6623" actId="1076"/>
          <ac:spMkLst>
            <pc:docMk/>
            <pc:sldMk cId="1688943108" sldId="272"/>
            <ac:spMk id="4" creationId="{8AB2E5F5-3EF0-4623-A160-FACE7C573735}"/>
          </ac:spMkLst>
        </pc:spChg>
      </pc:sldChg>
      <pc:sldChg chg="modSp new mod">
        <pc:chgData name="Michael Lowe" userId="da7a43c3a9d3ab41" providerId="LiveId" clId="{88EA081D-E9DA-461F-AC77-44B7A2106847}" dt="2020-09-21T17:55:00.297" v="9682" actId="20577"/>
        <pc:sldMkLst>
          <pc:docMk/>
          <pc:sldMk cId="2426678435" sldId="273"/>
        </pc:sldMkLst>
        <pc:spChg chg="mod">
          <ac:chgData name="Michael Lowe" userId="da7a43c3a9d3ab41" providerId="LiveId" clId="{88EA081D-E9DA-461F-AC77-44B7A2106847}" dt="2020-09-09T21:28:16.872" v="7292" actId="20577"/>
          <ac:spMkLst>
            <pc:docMk/>
            <pc:sldMk cId="2426678435" sldId="273"/>
            <ac:spMk id="2" creationId="{BEE30E5E-D4FB-48BB-A9A1-3A0C8D83ED72}"/>
          </ac:spMkLst>
        </pc:spChg>
        <pc:spChg chg="mod">
          <ac:chgData name="Michael Lowe" userId="da7a43c3a9d3ab41" providerId="LiveId" clId="{88EA081D-E9DA-461F-AC77-44B7A2106847}" dt="2020-09-21T17:55:00.297" v="9682" actId="20577"/>
          <ac:spMkLst>
            <pc:docMk/>
            <pc:sldMk cId="2426678435" sldId="273"/>
            <ac:spMk id="3" creationId="{B8D72494-4A28-40B3-9278-B7D33BAEE3B8}"/>
          </ac:spMkLst>
        </pc:spChg>
      </pc:sldChg>
      <pc:sldChg chg="addSp delSp modSp new mod">
        <pc:chgData name="Michael Lowe" userId="da7a43c3a9d3ab41" providerId="LiveId" clId="{88EA081D-E9DA-461F-AC77-44B7A2106847}" dt="2020-09-09T21:43:05.194" v="8262" actId="21"/>
        <pc:sldMkLst>
          <pc:docMk/>
          <pc:sldMk cId="520950528" sldId="274"/>
        </pc:sldMkLst>
        <pc:spChg chg="mod">
          <ac:chgData name="Michael Lowe" userId="da7a43c3a9d3ab41" providerId="LiveId" clId="{88EA081D-E9DA-461F-AC77-44B7A2106847}" dt="2020-09-09T21:42:22.407" v="8232" actId="5793"/>
          <ac:spMkLst>
            <pc:docMk/>
            <pc:sldMk cId="520950528" sldId="274"/>
            <ac:spMk id="2" creationId="{ECA676CC-5A3D-4D99-8985-F50B2034B2BF}"/>
          </ac:spMkLst>
        </pc:spChg>
        <pc:spChg chg="mod">
          <ac:chgData name="Michael Lowe" userId="da7a43c3a9d3ab41" providerId="LiveId" clId="{88EA081D-E9DA-461F-AC77-44B7A2106847}" dt="2020-09-09T21:39:48.181" v="8215" actId="14100"/>
          <ac:spMkLst>
            <pc:docMk/>
            <pc:sldMk cId="520950528" sldId="274"/>
            <ac:spMk id="3" creationId="{16AA09BF-505F-432B-85EF-ED9C36C180A5}"/>
          </ac:spMkLst>
        </pc:spChg>
        <pc:spChg chg="add del mod">
          <ac:chgData name="Michael Lowe" userId="da7a43c3a9d3ab41" providerId="LiveId" clId="{88EA081D-E9DA-461F-AC77-44B7A2106847}" dt="2020-09-09T21:43:05.194" v="8262" actId="21"/>
          <ac:spMkLst>
            <pc:docMk/>
            <pc:sldMk cId="520950528" sldId="274"/>
            <ac:spMk id="4" creationId="{75E41954-A468-40E0-9F7A-48A6B0B3A5F7}"/>
          </ac:spMkLst>
        </pc:spChg>
        <pc:picChg chg="add mod">
          <ac:chgData name="Michael Lowe" userId="da7a43c3a9d3ab41" providerId="LiveId" clId="{88EA081D-E9DA-461F-AC77-44B7A2106847}" dt="2020-09-09T21:39:43.693" v="8214" actId="1076"/>
          <ac:picMkLst>
            <pc:docMk/>
            <pc:sldMk cId="520950528" sldId="274"/>
            <ac:picMk id="1026" creationId="{1173D3BE-9860-43DC-AF5D-533F5E09AB8B}"/>
          </ac:picMkLst>
        </pc:picChg>
      </pc:sldChg>
      <pc:sldChg chg="new del">
        <pc:chgData name="Michael Lowe" userId="da7a43c3a9d3ab41" providerId="LiveId" clId="{88EA081D-E9DA-461F-AC77-44B7A2106847}" dt="2020-09-09T21:42:08.801" v="8218" actId="47"/>
        <pc:sldMkLst>
          <pc:docMk/>
          <pc:sldMk cId="2863835884" sldId="275"/>
        </pc:sldMkLst>
      </pc:sldChg>
      <pc:sldChg chg="addSp modSp add mod">
        <pc:chgData name="Michael Lowe" userId="da7a43c3a9d3ab41" providerId="LiveId" clId="{88EA081D-E9DA-461F-AC77-44B7A2106847}" dt="2020-09-09T21:46:19.893" v="8546" actId="1076"/>
        <pc:sldMkLst>
          <pc:docMk/>
          <pc:sldMk cId="1796151252" sldId="276"/>
        </pc:sldMkLst>
        <pc:spChg chg="mod">
          <ac:chgData name="Michael Lowe" userId="da7a43c3a9d3ab41" providerId="LiveId" clId="{88EA081D-E9DA-461F-AC77-44B7A2106847}" dt="2020-09-09T21:42:49.079" v="8259" actId="20577"/>
          <ac:spMkLst>
            <pc:docMk/>
            <pc:sldMk cId="1796151252" sldId="276"/>
            <ac:spMk id="2" creationId="{ECA676CC-5A3D-4D99-8985-F50B2034B2BF}"/>
          </ac:spMkLst>
        </pc:spChg>
        <pc:spChg chg="add mod">
          <ac:chgData name="Michael Lowe" userId="da7a43c3a9d3ab41" providerId="LiveId" clId="{88EA081D-E9DA-461F-AC77-44B7A2106847}" dt="2020-09-09T21:46:19.893" v="8546" actId="1076"/>
          <ac:spMkLst>
            <pc:docMk/>
            <pc:sldMk cId="1796151252" sldId="276"/>
            <ac:spMk id="4" creationId="{7F34B704-4AF2-4679-AC17-806721159F29}"/>
          </ac:spMkLst>
        </pc:spChg>
      </pc:sldChg>
      <pc:sldChg chg="delSp modSp add mod">
        <pc:chgData name="Michael Lowe" userId="da7a43c3a9d3ab41" providerId="LiveId" clId="{88EA081D-E9DA-461F-AC77-44B7A2106847}" dt="2020-09-21T17:45:32.814" v="8835" actId="20577"/>
        <pc:sldMkLst>
          <pc:docMk/>
          <pc:sldMk cId="2556770710" sldId="277"/>
        </pc:sldMkLst>
        <pc:spChg chg="mod">
          <ac:chgData name="Michael Lowe" userId="da7a43c3a9d3ab41" providerId="LiveId" clId="{88EA081D-E9DA-461F-AC77-44B7A2106847}" dt="2020-09-21T17:42:25.902" v="8568" actId="20577"/>
          <ac:spMkLst>
            <pc:docMk/>
            <pc:sldMk cId="2556770710" sldId="277"/>
            <ac:spMk id="2" creationId="{ECA676CC-5A3D-4D99-8985-F50B2034B2BF}"/>
          </ac:spMkLst>
        </pc:spChg>
        <pc:spChg chg="mod">
          <ac:chgData name="Michael Lowe" userId="da7a43c3a9d3ab41" providerId="LiveId" clId="{88EA081D-E9DA-461F-AC77-44B7A2106847}" dt="2020-09-21T17:45:32.814" v="8835" actId="20577"/>
          <ac:spMkLst>
            <pc:docMk/>
            <pc:sldMk cId="2556770710" sldId="277"/>
            <ac:spMk id="3" creationId="{16AA09BF-505F-432B-85EF-ED9C36C180A5}"/>
          </ac:spMkLst>
        </pc:spChg>
        <pc:spChg chg="del">
          <ac:chgData name="Michael Lowe" userId="da7a43c3a9d3ab41" providerId="LiveId" clId="{88EA081D-E9DA-461F-AC77-44B7A2106847}" dt="2020-09-21T17:42:17.529" v="8548" actId="478"/>
          <ac:spMkLst>
            <pc:docMk/>
            <pc:sldMk cId="2556770710" sldId="277"/>
            <ac:spMk id="4" creationId="{7F34B704-4AF2-4679-AC17-806721159F29}"/>
          </ac:spMkLst>
        </pc:spChg>
      </pc:sldChg>
      <pc:sldChg chg="modSp add mod">
        <pc:chgData name="Michael Lowe" userId="da7a43c3a9d3ab41" providerId="LiveId" clId="{88EA081D-E9DA-461F-AC77-44B7A2106847}" dt="2020-09-21T17:52:06.760" v="9302" actId="20577"/>
        <pc:sldMkLst>
          <pc:docMk/>
          <pc:sldMk cId="1501815597" sldId="278"/>
        </pc:sldMkLst>
        <pc:spChg chg="mod">
          <ac:chgData name="Michael Lowe" userId="da7a43c3a9d3ab41" providerId="LiveId" clId="{88EA081D-E9DA-461F-AC77-44B7A2106847}" dt="2020-09-21T17:52:06.760" v="9302" actId="20577"/>
          <ac:spMkLst>
            <pc:docMk/>
            <pc:sldMk cId="1501815597" sldId="278"/>
            <ac:spMk id="2" creationId="{ECA676CC-5A3D-4D99-8985-F50B2034B2BF}"/>
          </ac:spMkLst>
        </pc:spChg>
        <pc:spChg chg="mod">
          <ac:chgData name="Michael Lowe" userId="da7a43c3a9d3ab41" providerId="LiveId" clId="{88EA081D-E9DA-461F-AC77-44B7A2106847}" dt="2020-09-21T17:49:31.452" v="9277" actId="1035"/>
          <ac:spMkLst>
            <pc:docMk/>
            <pc:sldMk cId="1501815597" sldId="278"/>
            <ac:spMk id="3" creationId="{16AA09BF-505F-432B-85EF-ED9C36C180A5}"/>
          </ac:spMkLst>
        </pc:spChg>
      </pc:sldChg>
      <pc:sldChg chg="modSp add mod">
        <pc:chgData name="Michael Lowe" userId="da7a43c3a9d3ab41" providerId="LiveId" clId="{88EA081D-E9DA-461F-AC77-44B7A2106847}" dt="2020-09-21T17:54:12.889" v="9646" actId="20577"/>
        <pc:sldMkLst>
          <pc:docMk/>
          <pc:sldMk cId="4071111110" sldId="279"/>
        </pc:sldMkLst>
        <pc:spChg chg="mod">
          <ac:chgData name="Michael Lowe" userId="da7a43c3a9d3ab41" providerId="LiveId" clId="{88EA081D-E9DA-461F-AC77-44B7A2106847}" dt="2020-09-21T17:52:11.959" v="9313" actId="20577"/>
          <ac:spMkLst>
            <pc:docMk/>
            <pc:sldMk cId="4071111110" sldId="279"/>
            <ac:spMk id="2" creationId="{ECA676CC-5A3D-4D99-8985-F50B2034B2BF}"/>
          </ac:spMkLst>
        </pc:spChg>
        <pc:spChg chg="mod">
          <ac:chgData name="Michael Lowe" userId="da7a43c3a9d3ab41" providerId="LiveId" clId="{88EA081D-E9DA-461F-AC77-44B7A2106847}" dt="2020-09-21T17:54:12.889" v="9646" actId="20577"/>
          <ac:spMkLst>
            <pc:docMk/>
            <pc:sldMk cId="4071111110" sldId="279"/>
            <ac:spMk id="3" creationId="{16AA09BF-505F-432B-85EF-ED9C36C180A5}"/>
          </ac:spMkLst>
        </pc:spChg>
      </pc:sldChg>
      <pc:sldChg chg="modSp add mod">
        <pc:chgData name="Michael Lowe" userId="da7a43c3a9d3ab41" providerId="LiveId" clId="{88EA081D-E9DA-461F-AC77-44B7A2106847}" dt="2020-09-21T17:58:13.584" v="10110" actId="20577"/>
        <pc:sldMkLst>
          <pc:docMk/>
          <pc:sldMk cId="2810302155" sldId="280"/>
        </pc:sldMkLst>
        <pc:spChg chg="mod">
          <ac:chgData name="Michael Lowe" userId="da7a43c3a9d3ab41" providerId="LiveId" clId="{88EA081D-E9DA-461F-AC77-44B7A2106847}" dt="2020-09-21T17:55:27.880" v="9697" actId="20577"/>
          <ac:spMkLst>
            <pc:docMk/>
            <pc:sldMk cId="2810302155" sldId="280"/>
            <ac:spMk id="2" creationId="{ECA676CC-5A3D-4D99-8985-F50B2034B2BF}"/>
          </ac:spMkLst>
        </pc:spChg>
        <pc:spChg chg="mod">
          <ac:chgData name="Michael Lowe" userId="da7a43c3a9d3ab41" providerId="LiveId" clId="{88EA081D-E9DA-461F-AC77-44B7A2106847}" dt="2020-09-21T17:58:13.584" v="10110" actId="20577"/>
          <ac:spMkLst>
            <pc:docMk/>
            <pc:sldMk cId="2810302155" sldId="280"/>
            <ac:spMk id="3" creationId="{16AA09BF-505F-432B-85EF-ED9C36C180A5}"/>
          </ac:spMkLst>
        </pc:spChg>
      </pc:sldChg>
      <pc:sldChg chg="modSp new mod">
        <pc:chgData name="Michael Lowe" userId="da7a43c3a9d3ab41" providerId="LiveId" clId="{88EA081D-E9DA-461F-AC77-44B7A2106847}" dt="2020-09-21T18:06:59.264" v="11150" actId="1076"/>
        <pc:sldMkLst>
          <pc:docMk/>
          <pc:sldMk cId="1587177926" sldId="281"/>
        </pc:sldMkLst>
        <pc:spChg chg="mod">
          <ac:chgData name="Michael Lowe" userId="da7a43c3a9d3ab41" providerId="LiveId" clId="{88EA081D-E9DA-461F-AC77-44B7A2106847}" dt="2020-09-21T17:58:33.511" v="10137" actId="20577"/>
          <ac:spMkLst>
            <pc:docMk/>
            <pc:sldMk cId="1587177926" sldId="281"/>
            <ac:spMk id="2" creationId="{D87C7A89-EB9F-404C-B380-B18E84C66C65}"/>
          </ac:spMkLst>
        </pc:spChg>
        <pc:spChg chg="mod">
          <ac:chgData name="Michael Lowe" userId="da7a43c3a9d3ab41" providerId="LiveId" clId="{88EA081D-E9DA-461F-AC77-44B7A2106847}" dt="2020-09-21T18:06:59.264" v="11150" actId="1076"/>
          <ac:spMkLst>
            <pc:docMk/>
            <pc:sldMk cId="1587177926" sldId="281"/>
            <ac:spMk id="3" creationId="{CFAC6DE0-EA79-4831-8D62-31C1649381F8}"/>
          </ac:spMkLst>
        </pc:spChg>
      </pc:sldChg>
      <pc:sldChg chg="addSp delSp modSp new mod">
        <pc:chgData name="Michael Lowe" userId="da7a43c3a9d3ab41" providerId="LiveId" clId="{88EA081D-E9DA-461F-AC77-44B7A2106847}" dt="2020-09-21T18:33:05.463" v="11290" actId="20577"/>
        <pc:sldMkLst>
          <pc:docMk/>
          <pc:sldMk cId="147219063" sldId="282"/>
        </pc:sldMkLst>
        <pc:spChg chg="mod">
          <ac:chgData name="Michael Lowe" userId="da7a43c3a9d3ab41" providerId="LiveId" clId="{88EA081D-E9DA-461F-AC77-44B7A2106847}" dt="2020-09-21T18:14:39.958" v="11178" actId="20577"/>
          <ac:spMkLst>
            <pc:docMk/>
            <pc:sldMk cId="147219063" sldId="282"/>
            <ac:spMk id="2" creationId="{9B94CC80-6792-42B9-853C-D6517379F4AC}"/>
          </ac:spMkLst>
        </pc:spChg>
        <pc:spChg chg="mod">
          <ac:chgData name="Michael Lowe" userId="da7a43c3a9d3ab41" providerId="LiveId" clId="{88EA081D-E9DA-461F-AC77-44B7A2106847}" dt="2020-09-21T18:33:05.463" v="11290" actId="20577"/>
          <ac:spMkLst>
            <pc:docMk/>
            <pc:sldMk cId="147219063" sldId="282"/>
            <ac:spMk id="3" creationId="{F6D0A344-971F-424A-AEAE-09AA9C6F2FD7}"/>
          </ac:spMkLst>
        </pc:spChg>
        <pc:spChg chg="add del">
          <ac:chgData name="Michael Lowe" userId="da7a43c3a9d3ab41" providerId="LiveId" clId="{88EA081D-E9DA-461F-AC77-44B7A2106847}" dt="2020-09-21T18:31:26.526" v="11280"/>
          <ac:spMkLst>
            <pc:docMk/>
            <pc:sldMk cId="147219063" sldId="282"/>
            <ac:spMk id="4" creationId="{BB335664-1BFE-45B3-B749-3953AE644075}"/>
          </ac:spMkLst>
        </pc:spChg>
        <pc:spChg chg="add del">
          <ac:chgData name="Michael Lowe" userId="da7a43c3a9d3ab41" providerId="LiveId" clId="{88EA081D-E9DA-461F-AC77-44B7A2106847}" dt="2020-09-21T18:31:28.826" v="11282"/>
          <ac:spMkLst>
            <pc:docMk/>
            <pc:sldMk cId="147219063" sldId="282"/>
            <ac:spMk id="5" creationId="{7CF4ED0F-E366-4A42-887F-A1FD254AE432}"/>
          </ac:spMkLst>
        </pc:spChg>
      </pc:sldChg>
    </pc:docChg>
  </pc:docChgLst>
  <pc:docChgLst>
    <pc:chgData name="Michael Lowe" userId="da7a43c3a9d3ab41" providerId="LiveId" clId="{E9D55B37-3F2B-4CDE-AD2F-DD7B24F07011}"/>
    <pc:docChg chg="undo custSel addSld modSld">
      <pc:chgData name="Michael Lowe" userId="da7a43c3a9d3ab41" providerId="LiveId" clId="{E9D55B37-3F2B-4CDE-AD2F-DD7B24F07011}" dt="2020-09-06T17:38:43.481" v="4330" actId="20577"/>
      <pc:docMkLst>
        <pc:docMk/>
      </pc:docMkLst>
      <pc:sldChg chg="modSp">
        <pc:chgData name="Michael Lowe" userId="da7a43c3a9d3ab41" providerId="LiveId" clId="{E9D55B37-3F2B-4CDE-AD2F-DD7B24F07011}" dt="2020-09-06T17:28:09.900" v="4211" actId="20578"/>
        <pc:sldMkLst>
          <pc:docMk/>
          <pc:sldMk cId="1850267047" sldId="257"/>
        </pc:sldMkLst>
        <pc:spChg chg="mod">
          <ac:chgData name="Michael Lowe" userId="da7a43c3a9d3ab41" providerId="LiveId" clId="{E9D55B37-3F2B-4CDE-AD2F-DD7B24F07011}" dt="2020-09-06T17:28:09.900" v="4211" actId="20578"/>
          <ac:spMkLst>
            <pc:docMk/>
            <pc:sldMk cId="1850267047" sldId="257"/>
            <ac:spMk id="3" creationId="{2D96FC5F-929F-4988-A8C3-F923BFD699A5}"/>
          </ac:spMkLst>
        </pc:spChg>
      </pc:sldChg>
      <pc:sldChg chg="addSp delSp modSp mod">
        <pc:chgData name="Michael Lowe" userId="da7a43c3a9d3ab41" providerId="LiveId" clId="{E9D55B37-3F2B-4CDE-AD2F-DD7B24F07011}" dt="2020-09-05T14:10:44.609" v="164" actId="1582"/>
        <pc:sldMkLst>
          <pc:docMk/>
          <pc:sldMk cId="555216411" sldId="258"/>
        </pc:sldMkLst>
        <pc:spChg chg="mod">
          <ac:chgData name="Michael Lowe" userId="da7a43c3a9d3ab41" providerId="LiveId" clId="{E9D55B37-3F2B-4CDE-AD2F-DD7B24F07011}" dt="2020-09-05T13:52:02.825" v="4" actId="14100"/>
          <ac:spMkLst>
            <pc:docMk/>
            <pc:sldMk cId="555216411" sldId="258"/>
            <ac:spMk id="3" creationId="{E0D2147D-1D74-466C-9644-4583995FBCD2}"/>
          </ac:spMkLst>
        </pc:spChg>
        <pc:spChg chg="add mod">
          <ac:chgData name="Michael Lowe" userId="da7a43c3a9d3ab41" providerId="LiveId" clId="{E9D55B37-3F2B-4CDE-AD2F-DD7B24F07011}" dt="2020-09-05T14:09:35.960" v="151" actId="113"/>
          <ac:spMkLst>
            <pc:docMk/>
            <pc:sldMk cId="555216411" sldId="258"/>
            <ac:spMk id="11" creationId="{FF240931-1E0A-48B4-A9DF-05D133841FF7}"/>
          </ac:spMkLst>
        </pc:spChg>
        <pc:spChg chg="add mod">
          <ac:chgData name="Michael Lowe" userId="da7a43c3a9d3ab41" providerId="LiveId" clId="{E9D55B37-3F2B-4CDE-AD2F-DD7B24F07011}" dt="2020-09-05T14:08:17.772" v="136" actId="1076"/>
          <ac:spMkLst>
            <pc:docMk/>
            <pc:sldMk cId="555216411" sldId="258"/>
            <ac:spMk id="12" creationId="{B905DD4F-BE28-4FFE-ADF3-B03FE9CCA364}"/>
          </ac:spMkLst>
        </pc:spChg>
        <pc:spChg chg="add mod">
          <ac:chgData name="Michael Lowe" userId="da7a43c3a9d3ab41" providerId="LiveId" clId="{E9D55B37-3F2B-4CDE-AD2F-DD7B24F07011}" dt="2020-09-05T14:08:03.686" v="133" actId="1076"/>
          <ac:spMkLst>
            <pc:docMk/>
            <pc:sldMk cId="555216411" sldId="258"/>
            <ac:spMk id="14" creationId="{05742D62-9A0E-4017-BE22-FFA9EBA627AB}"/>
          </ac:spMkLst>
        </pc:spChg>
        <pc:spChg chg="add mod">
          <ac:chgData name="Michael Lowe" userId="da7a43c3a9d3ab41" providerId="LiveId" clId="{E9D55B37-3F2B-4CDE-AD2F-DD7B24F07011}" dt="2020-09-05T14:10:04.834" v="159" actId="1076"/>
          <ac:spMkLst>
            <pc:docMk/>
            <pc:sldMk cId="555216411" sldId="258"/>
            <ac:spMk id="16" creationId="{585D37F7-49D8-44D0-AA33-4A778AB103C7}"/>
          </ac:spMkLst>
        </pc:spChg>
        <pc:picChg chg="add del mod modCrop">
          <ac:chgData name="Michael Lowe" userId="da7a43c3a9d3ab41" providerId="LiveId" clId="{E9D55B37-3F2B-4CDE-AD2F-DD7B24F07011}" dt="2020-09-05T13:57:52.917" v="17" actId="478"/>
          <ac:picMkLst>
            <pc:docMk/>
            <pc:sldMk cId="555216411" sldId="258"/>
            <ac:picMk id="4" creationId="{8B9CF85E-7CCC-482E-AFE6-1A202892B660}"/>
          </ac:picMkLst>
        </pc:picChg>
        <pc:picChg chg="add del mod">
          <ac:chgData name="Michael Lowe" userId="da7a43c3a9d3ab41" providerId="LiveId" clId="{E9D55B37-3F2B-4CDE-AD2F-DD7B24F07011}" dt="2020-09-05T13:58:03.348" v="21"/>
          <ac:picMkLst>
            <pc:docMk/>
            <pc:sldMk cId="555216411" sldId="258"/>
            <ac:picMk id="5" creationId="{DF39BCB3-B327-42D6-9922-9363B316DE31}"/>
          </ac:picMkLst>
        </pc:picChg>
        <pc:picChg chg="add del mod">
          <ac:chgData name="Michael Lowe" userId="da7a43c3a9d3ab41" providerId="LiveId" clId="{E9D55B37-3F2B-4CDE-AD2F-DD7B24F07011}" dt="2020-09-05T14:00:29.069" v="25" actId="478"/>
          <ac:picMkLst>
            <pc:docMk/>
            <pc:sldMk cId="555216411" sldId="258"/>
            <ac:picMk id="6" creationId="{6401A622-6338-403A-A3A7-9106D1E53723}"/>
          </ac:picMkLst>
        </pc:picChg>
        <pc:picChg chg="add mod">
          <ac:chgData name="Michael Lowe" userId="da7a43c3a9d3ab41" providerId="LiveId" clId="{E9D55B37-3F2B-4CDE-AD2F-DD7B24F07011}" dt="2020-09-05T14:07:56.125" v="132" actId="1076"/>
          <ac:picMkLst>
            <pc:docMk/>
            <pc:sldMk cId="555216411" sldId="258"/>
            <ac:picMk id="7" creationId="{B1032D5B-76A7-40DF-B876-249750B41619}"/>
          </ac:picMkLst>
        </pc:picChg>
        <pc:picChg chg="add mod">
          <ac:chgData name="Michael Lowe" userId="da7a43c3a9d3ab41" providerId="LiveId" clId="{E9D55B37-3F2B-4CDE-AD2F-DD7B24F07011}" dt="2020-09-05T14:07:56.125" v="132" actId="1076"/>
          <ac:picMkLst>
            <pc:docMk/>
            <pc:sldMk cId="555216411" sldId="258"/>
            <ac:picMk id="8" creationId="{A8C5DB34-1427-4967-B460-C0F74EBE4D56}"/>
          </ac:picMkLst>
        </pc:picChg>
        <pc:picChg chg="add mod">
          <ac:chgData name="Michael Lowe" userId="da7a43c3a9d3ab41" providerId="LiveId" clId="{E9D55B37-3F2B-4CDE-AD2F-DD7B24F07011}" dt="2020-09-05T14:07:56.125" v="132" actId="1076"/>
          <ac:picMkLst>
            <pc:docMk/>
            <pc:sldMk cId="555216411" sldId="258"/>
            <ac:picMk id="9" creationId="{3D092081-7A03-4C3F-8558-58ABE2AA6A5D}"/>
          </ac:picMkLst>
        </pc:picChg>
        <pc:picChg chg="add del mod">
          <ac:chgData name="Michael Lowe" userId="da7a43c3a9d3ab41" providerId="LiveId" clId="{E9D55B37-3F2B-4CDE-AD2F-DD7B24F07011}" dt="2020-09-05T14:00:38.438" v="29" actId="21"/>
          <ac:picMkLst>
            <pc:docMk/>
            <pc:sldMk cId="555216411" sldId="258"/>
            <ac:picMk id="1026" creationId="{9053B417-038D-492C-885A-0E1A2FC418F7}"/>
          </ac:picMkLst>
        </pc:picChg>
        <pc:cxnChg chg="add mod">
          <ac:chgData name="Michael Lowe" userId="da7a43c3a9d3ab41" providerId="LiveId" clId="{E9D55B37-3F2B-4CDE-AD2F-DD7B24F07011}" dt="2020-09-05T14:10:44.609" v="164" actId="1582"/>
          <ac:cxnSpMkLst>
            <pc:docMk/>
            <pc:sldMk cId="555216411" sldId="258"/>
            <ac:cxnSpMk id="19" creationId="{41F1C6BA-041E-4528-9D72-0E1DCE49A329}"/>
          </ac:cxnSpMkLst>
        </pc:cxnChg>
        <pc:cxnChg chg="add mod">
          <ac:chgData name="Michael Lowe" userId="da7a43c3a9d3ab41" providerId="LiveId" clId="{E9D55B37-3F2B-4CDE-AD2F-DD7B24F07011}" dt="2020-09-05T14:10:30.442" v="162" actId="1582"/>
          <ac:cxnSpMkLst>
            <pc:docMk/>
            <pc:sldMk cId="555216411" sldId="258"/>
            <ac:cxnSpMk id="27" creationId="{8F396CA4-FB55-4989-82F0-F72BBB52A6C5}"/>
          </ac:cxnSpMkLst>
        </pc:cxnChg>
      </pc:sldChg>
      <pc:sldChg chg="addSp modSp mod">
        <pc:chgData name="Michael Lowe" userId="da7a43c3a9d3ab41" providerId="LiveId" clId="{E9D55B37-3F2B-4CDE-AD2F-DD7B24F07011}" dt="2020-09-05T14:50:31.197" v="777" actId="20577"/>
        <pc:sldMkLst>
          <pc:docMk/>
          <pc:sldMk cId="264607740" sldId="259"/>
        </pc:sldMkLst>
        <pc:spChg chg="mod">
          <ac:chgData name="Michael Lowe" userId="da7a43c3a9d3ab41" providerId="LiveId" clId="{E9D55B37-3F2B-4CDE-AD2F-DD7B24F07011}" dt="2020-09-05T14:50:31.197" v="777" actId="20577"/>
          <ac:spMkLst>
            <pc:docMk/>
            <pc:sldMk cId="264607740" sldId="259"/>
            <ac:spMk id="3" creationId="{12CD7C1C-2773-4A6D-A3E5-CD3E99B4F7CB}"/>
          </ac:spMkLst>
        </pc:spChg>
        <pc:spChg chg="add mod">
          <ac:chgData name="Michael Lowe" userId="da7a43c3a9d3ab41" providerId="LiveId" clId="{E9D55B37-3F2B-4CDE-AD2F-DD7B24F07011}" dt="2020-09-05T14:41:07.198" v="716" actId="14100"/>
          <ac:spMkLst>
            <pc:docMk/>
            <pc:sldMk cId="264607740" sldId="259"/>
            <ac:spMk id="6" creationId="{283BDCFB-D2A9-4FDD-83EA-C264D87C61BE}"/>
          </ac:spMkLst>
        </pc:spChg>
        <pc:picChg chg="add mod">
          <ac:chgData name="Michael Lowe" userId="da7a43c3a9d3ab41" providerId="LiveId" clId="{E9D55B37-3F2B-4CDE-AD2F-DD7B24F07011}" dt="2020-09-05T14:46:29.819" v="719" actId="1076"/>
          <ac:picMkLst>
            <pc:docMk/>
            <pc:sldMk cId="264607740" sldId="259"/>
            <ac:picMk id="5" creationId="{A69518A6-FACB-4FA7-84E1-F62E35140C67}"/>
          </ac:picMkLst>
        </pc:picChg>
        <pc:picChg chg="add mod">
          <ac:chgData name="Michael Lowe" userId="da7a43c3a9d3ab41" providerId="LiveId" clId="{E9D55B37-3F2B-4CDE-AD2F-DD7B24F07011}" dt="2020-09-05T14:48:00.487" v="725" actId="1076"/>
          <ac:picMkLst>
            <pc:docMk/>
            <pc:sldMk cId="264607740" sldId="259"/>
            <ac:picMk id="7" creationId="{1B92A2F8-2B89-48B9-889A-4E4CFCBDA830}"/>
          </ac:picMkLst>
        </pc:picChg>
        <pc:picChg chg="add mod">
          <ac:chgData name="Michael Lowe" userId="da7a43c3a9d3ab41" providerId="LiveId" clId="{E9D55B37-3F2B-4CDE-AD2F-DD7B24F07011}" dt="2020-09-05T14:40:53.195" v="713" actId="1076"/>
          <ac:picMkLst>
            <pc:docMk/>
            <pc:sldMk cId="264607740" sldId="259"/>
            <ac:picMk id="2050" creationId="{FB074592-4552-44FD-9F7D-E3E78959D60B}"/>
          </ac:picMkLst>
        </pc:picChg>
      </pc:sldChg>
      <pc:sldChg chg="addSp modSp new mod">
        <pc:chgData name="Michael Lowe" userId="da7a43c3a9d3ab41" providerId="LiveId" clId="{E9D55B37-3F2B-4CDE-AD2F-DD7B24F07011}" dt="2020-09-05T14:59:51.647" v="1517" actId="20577"/>
        <pc:sldMkLst>
          <pc:docMk/>
          <pc:sldMk cId="1247993165" sldId="260"/>
        </pc:sldMkLst>
        <pc:spChg chg="mod">
          <ac:chgData name="Michael Lowe" userId="da7a43c3a9d3ab41" providerId="LiveId" clId="{E9D55B37-3F2B-4CDE-AD2F-DD7B24F07011}" dt="2020-09-05T14:51:12.335" v="820" actId="20577"/>
          <ac:spMkLst>
            <pc:docMk/>
            <pc:sldMk cId="1247993165" sldId="260"/>
            <ac:spMk id="2" creationId="{3F60351C-5886-424D-ABBE-F51AA5081EBD}"/>
          </ac:spMkLst>
        </pc:spChg>
        <pc:spChg chg="mod">
          <ac:chgData name="Michael Lowe" userId="da7a43c3a9d3ab41" providerId="LiveId" clId="{E9D55B37-3F2B-4CDE-AD2F-DD7B24F07011}" dt="2020-09-05T14:57:02.743" v="1367" actId="113"/>
          <ac:spMkLst>
            <pc:docMk/>
            <pc:sldMk cId="1247993165" sldId="260"/>
            <ac:spMk id="3" creationId="{3C3AF4DE-C192-4FA3-942C-2DF9B71818F2}"/>
          </ac:spMkLst>
        </pc:spChg>
        <pc:graphicFrameChg chg="add mod ord modGraphic">
          <ac:chgData name="Michael Lowe" userId="da7a43c3a9d3ab41" providerId="LiveId" clId="{E9D55B37-3F2B-4CDE-AD2F-DD7B24F07011}" dt="2020-09-05T14:59:51.647" v="1517" actId="20577"/>
          <ac:graphicFrameMkLst>
            <pc:docMk/>
            <pc:sldMk cId="1247993165" sldId="260"/>
            <ac:graphicFrameMk id="4" creationId="{94B14A35-14F3-49D2-A9B2-CFB5D78692E5}"/>
          </ac:graphicFrameMkLst>
        </pc:graphicFrameChg>
      </pc:sldChg>
      <pc:sldChg chg="addSp delSp modSp new mod">
        <pc:chgData name="Michael Lowe" userId="da7a43c3a9d3ab41" providerId="LiveId" clId="{E9D55B37-3F2B-4CDE-AD2F-DD7B24F07011}" dt="2020-09-05T15:24:41.574" v="2191" actId="20577"/>
        <pc:sldMkLst>
          <pc:docMk/>
          <pc:sldMk cId="3703851955" sldId="261"/>
        </pc:sldMkLst>
        <pc:spChg chg="mod">
          <ac:chgData name="Michael Lowe" userId="da7a43c3a9d3ab41" providerId="LiveId" clId="{E9D55B37-3F2B-4CDE-AD2F-DD7B24F07011}" dt="2020-09-05T15:24:41.574" v="2191" actId="20577"/>
          <ac:spMkLst>
            <pc:docMk/>
            <pc:sldMk cId="3703851955" sldId="261"/>
            <ac:spMk id="2" creationId="{A9CD65B9-C0D1-457C-87E9-E24DF1318F04}"/>
          </ac:spMkLst>
        </pc:spChg>
        <pc:spChg chg="mod">
          <ac:chgData name="Michael Lowe" userId="da7a43c3a9d3ab41" providerId="LiveId" clId="{E9D55B37-3F2B-4CDE-AD2F-DD7B24F07011}" dt="2020-09-05T15:03:58.257" v="1895" actId="20577"/>
          <ac:spMkLst>
            <pc:docMk/>
            <pc:sldMk cId="3703851955" sldId="261"/>
            <ac:spMk id="3" creationId="{903ABAE5-0AF7-4272-BAC0-A22F4E6B74AD}"/>
          </ac:spMkLst>
        </pc:spChg>
        <pc:spChg chg="add mod">
          <ac:chgData name="Michael Lowe" userId="da7a43c3a9d3ab41" providerId="LiveId" clId="{E9D55B37-3F2B-4CDE-AD2F-DD7B24F07011}" dt="2020-09-05T15:08:13.069" v="2029" actId="20577"/>
          <ac:spMkLst>
            <pc:docMk/>
            <pc:sldMk cId="3703851955" sldId="261"/>
            <ac:spMk id="4" creationId="{C6BEE153-2CAB-4806-B098-21E55262E45A}"/>
          </ac:spMkLst>
        </pc:spChg>
        <pc:spChg chg="add del mod">
          <ac:chgData name="Michael Lowe" userId="da7a43c3a9d3ab41" providerId="LiveId" clId="{E9D55B37-3F2B-4CDE-AD2F-DD7B24F07011}" dt="2020-09-05T15:05:37.823" v="1900" actId="478"/>
          <ac:spMkLst>
            <pc:docMk/>
            <pc:sldMk cId="3703851955" sldId="261"/>
            <ac:spMk id="6" creationId="{F34D7CB8-5FED-4F1E-9875-7F62441936AE}"/>
          </ac:spMkLst>
        </pc:spChg>
        <pc:spChg chg="add mod">
          <ac:chgData name="Michael Lowe" userId="da7a43c3a9d3ab41" providerId="LiveId" clId="{E9D55B37-3F2B-4CDE-AD2F-DD7B24F07011}" dt="2020-09-05T15:08:57.611" v="2107" actId="20577"/>
          <ac:spMkLst>
            <pc:docMk/>
            <pc:sldMk cId="3703851955" sldId="261"/>
            <ac:spMk id="8" creationId="{07511AAD-DF74-4A6B-9185-C4764887807A}"/>
          </ac:spMkLst>
        </pc:spChg>
        <pc:spChg chg="add mod">
          <ac:chgData name="Michael Lowe" userId="da7a43c3a9d3ab41" providerId="LiveId" clId="{E9D55B37-3F2B-4CDE-AD2F-DD7B24F07011}" dt="2020-09-05T15:06:57.523" v="1949" actId="207"/>
          <ac:spMkLst>
            <pc:docMk/>
            <pc:sldMk cId="3703851955" sldId="261"/>
            <ac:spMk id="10" creationId="{CD5E5E82-565C-4B91-B088-52CA30A81B13}"/>
          </ac:spMkLst>
        </pc:spChg>
        <pc:spChg chg="add mod">
          <ac:chgData name="Michael Lowe" userId="da7a43c3a9d3ab41" providerId="LiveId" clId="{E9D55B37-3F2B-4CDE-AD2F-DD7B24F07011}" dt="2020-09-05T15:06:57.523" v="1949" actId="207"/>
          <ac:spMkLst>
            <pc:docMk/>
            <pc:sldMk cId="3703851955" sldId="261"/>
            <ac:spMk id="12" creationId="{7F90F00E-45CB-42EB-9A39-E69F973CE18B}"/>
          </ac:spMkLst>
        </pc:spChg>
        <pc:spChg chg="add mod">
          <ac:chgData name="Michael Lowe" userId="da7a43c3a9d3ab41" providerId="LiveId" clId="{E9D55B37-3F2B-4CDE-AD2F-DD7B24F07011}" dt="2020-09-05T15:11:10.574" v="2153" actId="14100"/>
          <ac:spMkLst>
            <pc:docMk/>
            <pc:sldMk cId="3703851955" sldId="261"/>
            <ac:spMk id="19" creationId="{6B4C9FF0-1632-4D1F-BF26-FAFE529569D0}"/>
          </ac:spMkLst>
        </pc:spChg>
        <pc:cxnChg chg="add mod">
          <ac:chgData name="Michael Lowe" userId="da7a43c3a9d3ab41" providerId="LiveId" clId="{E9D55B37-3F2B-4CDE-AD2F-DD7B24F07011}" dt="2020-09-05T15:09:42.289" v="2110" actId="208"/>
          <ac:cxnSpMkLst>
            <pc:docMk/>
            <pc:sldMk cId="3703851955" sldId="261"/>
            <ac:cxnSpMk id="14" creationId="{1B834FE8-562E-49ED-BB1B-5E732AC37442}"/>
          </ac:cxnSpMkLst>
        </pc:cxnChg>
        <pc:cxnChg chg="add mod">
          <ac:chgData name="Michael Lowe" userId="da7a43c3a9d3ab41" providerId="LiveId" clId="{E9D55B37-3F2B-4CDE-AD2F-DD7B24F07011}" dt="2020-09-05T15:09:51.007" v="2115" actId="14100"/>
          <ac:cxnSpMkLst>
            <pc:docMk/>
            <pc:sldMk cId="3703851955" sldId="261"/>
            <ac:cxnSpMk id="15" creationId="{D1BA8CC9-1583-4381-AFE3-362F5D802FA5}"/>
          </ac:cxnSpMkLst>
        </pc:cxnChg>
      </pc:sldChg>
      <pc:sldChg chg="modSp new mod">
        <pc:chgData name="Michael Lowe" userId="da7a43c3a9d3ab41" providerId="LiveId" clId="{E9D55B37-3F2B-4CDE-AD2F-DD7B24F07011}" dt="2020-09-05T15:32:26.242" v="3121" actId="20577"/>
        <pc:sldMkLst>
          <pc:docMk/>
          <pc:sldMk cId="1597738290" sldId="262"/>
        </pc:sldMkLst>
        <pc:spChg chg="mod">
          <ac:chgData name="Michael Lowe" userId="da7a43c3a9d3ab41" providerId="LiveId" clId="{E9D55B37-3F2B-4CDE-AD2F-DD7B24F07011}" dt="2020-09-05T15:25:16.901" v="2196" actId="20577"/>
          <ac:spMkLst>
            <pc:docMk/>
            <pc:sldMk cId="1597738290" sldId="262"/>
            <ac:spMk id="2" creationId="{029CEE77-50E6-4BCA-9440-3A8899DDC94D}"/>
          </ac:spMkLst>
        </pc:spChg>
        <pc:spChg chg="mod">
          <ac:chgData name="Michael Lowe" userId="da7a43c3a9d3ab41" providerId="LiveId" clId="{E9D55B37-3F2B-4CDE-AD2F-DD7B24F07011}" dt="2020-09-05T15:32:26.242" v="3121" actId="20577"/>
          <ac:spMkLst>
            <pc:docMk/>
            <pc:sldMk cId="1597738290" sldId="262"/>
            <ac:spMk id="3" creationId="{F79FA602-53BC-4BCB-9F0D-7154EA13D136}"/>
          </ac:spMkLst>
        </pc:spChg>
      </pc:sldChg>
      <pc:sldChg chg="addSp delSp modSp new mod">
        <pc:chgData name="Michael Lowe" userId="da7a43c3a9d3ab41" providerId="LiveId" clId="{E9D55B37-3F2B-4CDE-AD2F-DD7B24F07011}" dt="2020-09-05T15:57:09.754" v="4209" actId="1035"/>
        <pc:sldMkLst>
          <pc:docMk/>
          <pc:sldMk cId="4252629901" sldId="263"/>
        </pc:sldMkLst>
        <pc:spChg chg="mod">
          <ac:chgData name="Michael Lowe" userId="da7a43c3a9d3ab41" providerId="LiveId" clId="{E9D55B37-3F2B-4CDE-AD2F-DD7B24F07011}" dt="2020-09-05T15:41:18.371" v="3273" actId="1076"/>
          <ac:spMkLst>
            <pc:docMk/>
            <pc:sldMk cId="4252629901" sldId="263"/>
            <ac:spMk id="2" creationId="{DC652967-597B-4270-929A-CF95D31A138A}"/>
          </ac:spMkLst>
        </pc:spChg>
        <pc:spChg chg="del">
          <ac:chgData name="Michael Lowe" userId="da7a43c3a9d3ab41" providerId="LiveId" clId="{E9D55B37-3F2B-4CDE-AD2F-DD7B24F07011}" dt="2020-09-05T15:39:04.423" v="3164" actId="478"/>
          <ac:spMkLst>
            <pc:docMk/>
            <pc:sldMk cId="4252629901" sldId="263"/>
            <ac:spMk id="3" creationId="{9C4D37F5-CB7F-406B-B79B-5CE7D516C368}"/>
          </ac:spMkLst>
        </pc:spChg>
        <pc:spChg chg="add mod">
          <ac:chgData name="Michael Lowe" userId="da7a43c3a9d3ab41" providerId="LiveId" clId="{E9D55B37-3F2B-4CDE-AD2F-DD7B24F07011}" dt="2020-09-05T15:50:13.161" v="3804" actId="1076"/>
          <ac:spMkLst>
            <pc:docMk/>
            <pc:sldMk cId="4252629901" sldId="263"/>
            <ac:spMk id="4" creationId="{C81354B2-EA3C-426B-BD28-57262BFA299E}"/>
          </ac:spMkLst>
        </pc:spChg>
        <pc:spChg chg="add mod">
          <ac:chgData name="Michael Lowe" userId="da7a43c3a9d3ab41" providerId="LiveId" clId="{E9D55B37-3F2B-4CDE-AD2F-DD7B24F07011}" dt="2020-09-05T15:50:13.161" v="3804" actId="1076"/>
          <ac:spMkLst>
            <pc:docMk/>
            <pc:sldMk cId="4252629901" sldId="263"/>
            <ac:spMk id="5" creationId="{B7E352AC-A9ED-4E46-9A27-E360DBA3DF2B}"/>
          </ac:spMkLst>
        </pc:spChg>
        <pc:spChg chg="add mod">
          <ac:chgData name="Michael Lowe" userId="da7a43c3a9d3ab41" providerId="LiveId" clId="{E9D55B37-3F2B-4CDE-AD2F-DD7B24F07011}" dt="2020-09-05T15:50:13.161" v="3804" actId="1076"/>
          <ac:spMkLst>
            <pc:docMk/>
            <pc:sldMk cId="4252629901" sldId="263"/>
            <ac:spMk id="6" creationId="{552F920B-3BF0-4963-BC64-023F271552A7}"/>
          </ac:spMkLst>
        </pc:spChg>
        <pc:spChg chg="add mod">
          <ac:chgData name="Michael Lowe" userId="da7a43c3a9d3ab41" providerId="LiveId" clId="{E9D55B37-3F2B-4CDE-AD2F-DD7B24F07011}" dt="2020-09-05T15:50:13.161" v="3804" actId="1076"/>
          <ac:spMkLst>
            <pc:docMk/>
            <pc:sldMk cId="4252629901" sldId="263"/>
            <ac:spMk id="7" creationId="{2ED65A21-68BE-4F87-84A5-9C6EDC017B93}"/>
          </ac:spMkLst>
        </pc:spChg>
        <pc:spChg chg="add mod">
          <ac:chgData name="Michael Lowe" userId="da7a43c3a9d3ab41" providerId="LiveId" clId="{E9D55B37-3F2B-4CDE-AD2F-DD7B24F07011}" dt="2020-09-05T15:50:13.161" v="3804" actId="1076"/>
          <ac:spMkLst>
            <pc:docMk/>
            <pc:sldMk cId="4252629901" sldId="263"/>
            <ac:spMk id="10" creationId="{66A50B3E-6A34-471F-AEAA-33AB38115BCB}"/>
          </ac:spMkLst>
        </pc:spChg>
        <pc:spChg chg="add mod">
          <ac:chgData name="Michael Lowe" userId="da7a43c3a9d3ab41" providerId="LiveId" clId="{E9D55B37-3F2B-4CDE-AD2F-DD7B24F07011}" dt="2020-09-05T15:50:13.161" v="3804" actId="1076"/>
          <ac:spMkLst>
            <pc:docMk/>
            <pc:sldMk cId="4252629901" sldId="263"/>
            <ac:spMk id="12" creationId="{78CFD278-5B3A-44AA-A299-81D652A6CBE9}"/>
          </ac:spMkLst>
        </pc:spChg>
        <pc:spChg chg="add mod">
          <ac:chgData name="Michael Lowe" userId="da7a43c3a9d3ab41" providerId="LiveId" clId="{E9D55B37-3F2B-4CDE-AD2F-DD7B24F07011}" dt="2020-09-05T15:51:51.335" v="3883" actId="1076"/>
          <ac:spMkLst>
            <pc:docMk/>
            <pc:sldMk cId="4252629901" sldId="263"/>
            <ac:spMk id="22" creationId="{EE1D0992-9304-41E3-B689-A2752E8166CD}"/>
          </ac:spMkLst>
        </pc:spChg>
        <pc:spChg chg="add mod">
          <ac:chgData name="Michael Lowe" userId="da7a43c3a9d3ab41" providerId="LiveId" clId="{E9D55B37-3F2B-4CDE-AD2F-DD7B24F07011}" dt="2020-09-05T15:52:19.970" v="3942" actId="1076"/>
          <ac:spMkLst>
            <pc:docMk/>
            <pc:sldMk cId="4252629901" sldId="263"/>
            <ac:spMk id="24" creationId="{BC3763DB-2428-4309-9F68-E62C9DDF463C}"/>
          </ac:spMkLst>
        </pc:spChg>
        <pc:spChg chg="add del mod">
          <ac:chgData name="Michael Lowe" userId="da7a43c3a9d3ab41" providerId="LiveId" clId="{E9D55B37-3F2B-4CDE-AD2F-DD7B24F07011}" dt="2020-09-05T15:53:12.075" v="3988" actId="478"/>
          <ac:spMkLst>
            <pc:docMk/>
            <pc:sldMk cId="4252629901" sldId="263"/>
            <ac:spMk id="25" creationId="{57FE69EA-82B1-48CD-8AEB-C5E22F54380F}"/>
          </ac:spMkLst>
        </pc:spChg>
        <pc:spChg chg="add mod">
          <ac:chgData name="Michael Lowe" userId="da7a43c3a9d3ab41" providerId="LiveId" clId="{E9D55B37-3F2B-4CDE-AD2F-DD7B24F07011}" dt="2020-09-05T15:57:09.754" v="4209" actId="1035"/>
          <ac:spMkLst>
            <pc:docMk/>
            <pc:sldMk cId="4252629901" sldId="263"/>
            <ac:spMk id="27" creationId="{3090592D-BCCA-41E5-B754-6354D657799D}"/>
          </ac:spMkLst>
        </pc:spChg>
        <pc:spChg chg="add mod">
          <ac:chgData name="Michael Lowe" userId="da7a43c3a9d3ab41" providerId="LiveId" clId="{E9D55B37-3F2B-4CDE-AD2F-DD7B24F07011}" dt="2020-09-05T15:57:09.754" v="4209" actId="1035"/>
          <ac:spMkLst>
            <pc:docMk/>
            <pc:sldMk cId="4252629901" sldId="263"/>
            <ac:spMk id="29" creationId="{456C527D-CC1C-43EB-8032-1CFF9457B47B}"/>
          </ac:spMkLst>
        </pc:spChg>
        <pc:cxnChg chg="add mod">
          <ac:chgData name="Michael Lowe" userId="da7a43c3a9d3ab41" providerId="LiveId" clId="{E9D55B37-3F2B-4CDE-AD2F-DD7B24F07011}" dt="2020-09-05T15:50:13.161" v="3804" actId="1076"/>
          <ac:cxnSpMkLst>
            <pc:docMk/>
            <pc:sldMk cId="4252629901" sldId="263"/>
            <ac:cxnSpMk id="8" creationId="{CE6616B4-1BBD-4A79-9162-5D6AF3A578B5}"/>
          </ac:cxnSpMkLst>
        </pc:cxnChg>
        <pc:cxnChg chg="add mod">
          <ac:chgData name="Michael Lowe" userId="da7a43c3a9d3ab41" providerId="LiveId" clId="{E9D55B37-3F2B-4CDE-AD2F-DD7B24F07011}" dt="2020-09-05T15:50:13.161" v="3804" actId="1076"/>
          <ac:cxnSpMkLst>
            <pc:docMk/>
            <pc:sldMk cId="4252629901" sldId="263"/>
            <ac:cxnSpMk id="13" creationId="{89217F68-355A-4C30-A412-5C7955334455}"/>
          </ac:cxnSpMkLst>
        </pc:cxnChg>
        <pc:cxnChg chg="add mod">
          <ac:chgData name="Michael Lowe" userId="da7a43c3a9d3ab41" providerId="LiveId" clId="{E9D55B37-3F2B-4CDE-AD2F-DD7B24F07011}" dt="2020-09-05T15:50:33.340" v="3809" actId="693"/>
          <ac:cxnSpMkLst>
            <pc:docMk/>
            <pc:sldMk cId="4252629901" sldId="263"/>
            <ac:cxnSpMk id="20" creationId="{D51080CD-23AA-453D-B7FE-4BDEF4F10268}"/>
          </ac:cxnSpMkLst>
        </pc:cxnChg>
        <pc:cxnChg chg="add mod">
          <ac:chgData name="Michael Lowe" userId="da7a43c3a9d3ab41" providerId="LiveId" clId="{E9D55B37-3F2B-4CDE-AD2F-DD7B24F07011}" dt="2020-09-05T15:50:38.914" v="3811" actId="1076"/>
          <ac:cxnSpMkLst>
            <pc:docMk/>
            <pc:sldMk cId="4252629901" sldId="263"/>
            <ac:cxnSpMk id="21" creationId="{585519AC-6B92-4F2C-9486-5F612CCD930E}"/>
          </ac:cxnSpMkLst>
        </pc:cxnChg>
      </pc:sldChg>
      <pc:sldChg chg="modSp new mod">
        <pc:chgData name="Michael Lowe" userId="da7a43c3a9d3ab41" providerId="LiveId" clId="{E9D55B37-3F2B-4CDE-AD2F-DD7B24F07011}" dt="2020-09-06T17:38:43.481" v="4330" actId="20577"/>
        <pc:sldMkLst>
          <pc:docMk/>
          <pc:sldMk cId="3603026446" sldId="264"/>
        </pc:sldMkLst>
        <pc:spChg chg="mod">
          <ac:chgData name="Michael Lowe" userId="da7a43c3a9d3ab41" providerId="LiveId" clId="{E9D55B37-3F2B-4CDE-AD2F-DD7B24F07011}" dt="2020-09-06T17:28:57.752" v="4324" actId="20577"/>
          <ac:spMkLst>
            <pc:docMk/>
            <pc:sldMk cId="3603026446" sldId="264"/>
            <ac:spMk id="2" creationId="{34AFF3EF-E0F1-475E-B8A5-B558F1777CC3}"/>
          </ac:spMkLst>
        </pc:spChg>
        <pc:spChg chg="mod">
          <ac:chgData name="Michael Lowe" userId="da7a43c3a9d3ab41" providerId="LiveId" clId="{E9D55B37-3F2B-4CDE-AD2F-DD7B24F07011}" dt="2020-09-06T17:38:43.481" v="4330" actId="20577"/>
          <ac:spMkLst>
            <pc:docMk/>
            <pc:sldMk cId="3603026446" sldId="264"/>
            <ac:spMk id="3" creationId="{4B52EC05-1620-424A-A21F-1E560008032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D682E-15C3-406A-8B7B-CE8A2E426D9E}" type="datetimeFigureOut">
              <a:rPr lang="en-GB" smtClean="0"/>
              <a:t>14/11/2020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562BBE-4DB3-42CD-A135-09718BFB6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916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49788-E037-4A25-BE12-2CF8478C9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C0E7E-80E2-450D-A10C-903CDC05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8317B-350C-4B44-BB7A-E9C5F23F0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DCC03-B838-4157-9B1B-C5588CA272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7951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19A86-3883-4AE5-9410-8BD5533F5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10D81-CB70-44BB-81F9-CB60F79BF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ED260-BD88-4564-8EB0-37D7CC4D8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42605-438C-4505-95EF-FF846D0A36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3221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0EE3BF-F9FA-4EE7-B3BE-9F886081D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65796-B0A7-40CA-B1FD-CCD6A7972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18884-9911-49FF-9A1C-F2C531E73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79922-3A3C-423C-9016-2F3A3B7D8F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1735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C15075-2100-43BD-9725-688CFE400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9A252-5425-4426-AF40-EEE17966E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C9AE8-AB27-4CCD-A49F-2132A27D4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BCA0A-2909-4C6A-AC28-3D3D80DE28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913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03CF1-A808-4C9E-BFB6-9C65EC4C5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0D56C-8C79-4C29-982B-FC9CAF0A9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46AB8-20AD-4F32-ACF5-5B03641E7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FF44B-4230-41EB-B998-B4378FEA6B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2135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94A1B3E-E5B7-439D-BEA4-42987DB74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233DB56-5981-4C18-B7E4-2C5086927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61897B2-EB95-410F-B532-CA133C862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F1329-5DB7-4FCE-933B-A62D06F274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5720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DD4881A-DC38-43F5-B5ED-C78377C3A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2165423-4595-4438-AA03-135F5C924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BABD042-531B-40CA-BB2E-9A2BB3F19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A8C04-C79D-4A57-98FB-D0C153A4A3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378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AD2EC60-77FE-4F11-85C7-996352A74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F850703-CFFC-4548-AFE2-7606CBAE6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8F50877-369B-45D1-95D0-A5FC24F92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B87F6-1126-4051-B1DA-3FF903DE27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6863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C694D85-DFE1-48BC-A0A2-06A491FDD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D6B3389-754A-40BE-8587-4134AD3E7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3792EDE-6B46-48CB-A8A2-5A4D1122B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F80EB-4253-4BBD-AE4E-C4BE8CE2AE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125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2F5A2FC-2132-463E-8B67-BBAA14E63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710948B-85A1-4517-BAC2-D61B4715C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2105DE7-6475-4A0E-8FA4-632A67AAF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71F79-E21A-4831-880C-F964DB851C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5774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B5CD7E1-4A1F-40B3-B7F2-E97B17D40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B38E634-B295-450A-80DB-37BA7D777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F56F4F7-EA55-4D8C-A410-85BD5FC4E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3EAD4-A427-4BB8-A592-0CB4EE4447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3082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33BC154-B474-48B6-B282-60B071098C7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FEC792F-D5DF-4B30-ABC4-2386E64C224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EEDBA-B91C-4868-AC73-19DD10E509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BDE3F-AF11-4A13-8052-94BA02CCE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5EED6-119B-4A3C-A4E5-5D991AE8B2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74D3CC-67DC-46E4-894B-DB7C923659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ackmeded.co.u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181CE-A230-4663-A803-7DCF47A1FB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Myasthenia Gravis in the Acute Receiving Unit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1F0AB-E647-4641-B8EA-BA42D874F4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Michael Lowe</a:t>
            </a:r>
          </a:p>
          <a:p>
            <a:r>
              <a:rPr lang="en-GB" dirty="0"/>
              <a:t>ST3 LAT in Neurology</a:t>
            </a:r>
          </a:p>
        </p:txBody>
      </p:sp>
    </p:spTree>
    <p:extLst>
      <p:ext uri="{BB962C8B-B14F-4D97-AF65-F5344CB8AC3E}">
        <p14:creationId xmlns:p14="http://schemas.microsoft.com/office/powerpoint/2010/main" val="1749656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CEE77-50E6-4BCA-9440-3A8899DDC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Potential Mimics of Myasthenia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FA602-53BC-4BCB-9F0D-7154EA13D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Motor neuron disease (especially bulbar onset)</a:t>
            </a:r>
          </a:p>
          <a:p>
            <a:pPr lvl="1"/>
            <a:r>
              <a:rPr lang="en-GB" dirty="0"/>
              <a:t>Usually slowly progressive with little variability in symptoms</a:t>
            </a:r>
          </a:p>
          <a:p>
            <a:r>
              <a:rPr lang="en-GB" dirty="0"/>
              <a:t>Lambert Eaton Myasthenic Syndrome</a:t>
            </a:r>
          </a:p>
          <a:p>
            <a:pPr lvl="1"/>
            <a:r>
              <a:rPr lang="en-GB" dirty="0"/>
              <a:t>Ocular involvement is rare; autonomic features may be present; less fatigable (may improve after exercise)</a:t>
            </a:r>
          </a:p>
          <a:p>
            <a:r>
              <a:rPr lang="en-GB" dirty="0"/>
              <a:t>Myopathies</a:t>
            </a:r>
          </a:p>
          <a:p>
            <a:pPr lvl="1"/>
            <a:r>
              <a:rPr lang="en-GB" dirty="0"/>
              <a:t>Again ocular involvement is rare; less variability; inflammatory myopathies associated with pain, systemic illness</a:t>
            </a:r>
          </a:p>
          <a:p>
            <a:r>
              <a:rPr lang="en-GB" dirty="0"/>
              <a:t>Thyroid eye disease</a:t>
            </a:r>
          </a:p>
          <a:p>
            <a:pPr lvl="1"/>
            <a:r>
              <a:rPr lang="en-GB" dirty="0"/>
              <a:t>Can present with complex ophthalmoplegia but not ptosis; may have proptosis</a:t>
            </a:r>
          </a:p>
          <a:p>
            <a:r>
              <a:rPr lang="en-GB" dirty="0"/>
              <a:t>Guillain-Barre Syndrome/variants</a:t>
            </a:r>
          </a:p>
          <a:p>
            <a:pPr lvl="1"/>
            <a:r>
              <a:rPr lang="en-GB" dirty="0"/>
              <a:t>Typically ascending weakness; sensory signs/symptoms;</a:t>
            </a:r>
          </a:p>
          <a:p>
            <a:pPr marL="342900" lvl="1" indent="0">
              <a:buNone/>
            </a:pPr>
            <a:r>
              <a:rPr lang="en-GB" dirty="0"/>
              <a:t>   areflexia; acute progressive onset without variability</a:t>
            </a:r>
          </a:p>
        </p:txBody>
      </p:sp>
    </p:spTree>
    <p:extLst>
      <p:ext uri="{BB962C8B-B14F-4D97-AF65-F5344CB8AC3E}">
        <p14:creationId xmlns:p14="http://schemas.microsoft.com/office/powerpoint/2010/main" val="1597738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52967-597B-4270-929A-CF95D31A1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Management of MG in the non-acute setting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81354B2-EA3C-426B-BD28-57262BFA299E}"/>
              </a:ext>
            </a:extLst>
          </p:cNvPr>
          <p:cNvSpPr/>
          <p:nvPr/>
        </p:nvSpPr>
        <p:spPr>
          <a:xfrm>
            <a:off x="261803" y="2376967"/>
            <a:ext cx="2466157" cy="2104070"/>
          </a:xfrm>
          <a:prstGeom prst="roundRect">
            <a:avLst>
              <a:gd name="adj" fmla="val 6911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endParaRPr lang="en-GB" sz="1800" dirty="0">
              <a:solidFill>
                <a:schemeClr val="tx1"/>
              </a:solidFill>
            </a:endParaRPr>
          </a:p>
          <a:p>
            <a:pPr algn="ctr"/>
            <a:r>
              <a:rPr lang="en-GB" sz="1800" dirty="0">
                <a:solidFill>
                  <a:schemeClr val="tx1"/>
                </a:solidFill>
              </a:rPr>
              <a:t>Pyridostigmine 30mg 4/day typical starting dose</a:t>
            </a:r>
          </a:p>
          <a:p>
            <a:pPr algn="ctr"/>
            <a:r>
              <a:rPr lang="en-GB" sz="1800" dirty="0">
                <a:solidFill>
                  <a:schemeClr val="tx1"/>
                </a:solidFill>
              </a:rPr>
              <a:t>Titrated over weeks up to 90mg 5/day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7E352AC-A9ED-4E46-9A27-E360DBA3DF2B}"/>
              </a:ext>
            </a:extLst>
          </p:cNvPr>
          <p:cNvSpPr/>
          <p:nvPr/>
        </p:nvSpPr>
        <p:spPr>
          <a:xfrm>
            <a:off x="3214188" y="2376964"/>
            <a:ext cx="2466157" cy="2104072"/>
          </a:xfrm>
          <a:prstGeom prst="roundRect">
            <a:avLst>
              <a:gd name="adj" fmla="val 691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endParaRPr lang="en-GB" sz="1800" dirty="0">
              <a:solidFill>
                <a:schemeClr val="tx1"/>
              </a:solidFill>
            </a:endParaRPr>
          </a:p>
          <a:p>
            <a:pPr algn="ctr"/>
            <a:r>
              <a:rPr lang="en-GB" sz="1800" dirty="0">
                <a:solidFill>
                  <a:schemeClr val="tx1"/>
                </a:solidFill>
              </a:rPr>
              <a:t>Prednisolone either daily or alternate days</a:t>
            </a:r>
          </a:p>
          <a:p>
            <a:pPr algn="ctr"/>
            <a:r>
              <a:rPr lang="en-GB" sz="1800" dirty="0">
                <a:solidFill>
                  <a:schemeClr val="tx1"/>
                </a:solidFill>
              </a:rPr>
              <a:t>Titrated </a:t>
            </a:r>
            <a:r>
              <a:rPr lang="en-GB" sz="1800" b="1" dirty="0">
                <a:solidFill>
                  <a:schemeClr val="tx1"/>
                </a:solidFill>
              </a:rPr>
              <a:t>slowly</a:t>
            </a:r>
            <a:r>
              <a:rPr lang="en-GB" sz="1800" dirty="0">
                <a:solidFill>
                  <a:schemeClr val="tx1"/>
                </a:solidFill>
              </a:rPr>
              <a:t> – can worsen weakness initially</a:t>
            </a:r>
            <a:endParaRPr lang="en-GB" sz="1800" b="1" dirty="0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52F920B-3BF0-4963-BC64-023F271552A7}"/>
              </a:ext>
            </a:extLst>
          </p:cNvPr>
          <p:cNvSpPr/>
          <p:nvPr/>
        </p:nvSpPr>
        <p:spPr>
          <a:xfrm>
            <a:off x="261802" y="2376964"/>
            <a:ext cx="2466157" cy="580573"/>
          </a:xfrm>
          <a:prstGeom prst="roundRect">
            <a:avLst>
              <a:gd name="adj" fmla="val 2441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tx1"/>
                </a:solidFill>
              </a:rPr>
              <a:t>AChE</a:t>
            </a:r>
            <a:r>
              <a:rPr lang="en-GB" dirty="0">
                <a:solidFill>
                  <a:schemeClr val="tx1"/>
                </a:solidFill>
              </a:rPr>
              <a:t> inhibitors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ED65A21-68BE-4F87-84A5-9C6EDC017B93}"/>
              </a:ext>
            </a:extLst>
          </p:cNvPr>
          <p:cNvSpPr/>
          <p:nvPr/>
        </p:nvSpPr>
        <p:spPr>
          <a:xfrm>
            <a:off x="3214188" y="2376961"/>
            <a:ext cx="2466157" cy="580573"/>
          </a:xfrm>
          <a:prstGeom prst="roundRect">
            <a:avLst>
              <a:gd name="adj" fmla="val 2441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Steroids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E6616B4-1BBD-4A79-9162-5D6AF3A578B5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 flipV="1">
            <a:off x="2727959" y="2667248"/>
            <a:ext cx="486229" cy="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6A50B3E-6A34-471F-AEAA-33AB38115BCB}"/>
              </a:ext>
            </a:extLst>
          </p:cNvPr>
          <p:cNvSpPr/>
          <p:nvPr/>
        </p:nvSpPr>
        <p:spPr>
          <a:xfrm>
            <a:off x="6152969" y="2376964"/>
            <a:ext cx="2739571" cy="2104072"/>
          </a:xfrm>
          <a:prstGeom prst="roundRect">
            <a:avLst>
              <a:gd name="adj" fmla="val 691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endParaRPr lang="en-GB" sz="1800" dirty="0">
              <a:solidFill>
                <a:schemeClr val="tx1"/>
              </a:solidFill>
            </a:endParaRPr>
          </a:p>
          <a:p>
            <a:pPr algn="ctr"/>
            <a:r>
              <a:rPr lang="en-GB" sz="1800" dirty="0">
                <a:solidFill>
                  <a:schemeClr val="tx1"/>
                </a:solidFill>
              </a:rPr>
              <a:t>Azathioprine 1</a:t>
            </a:r>
            <a:r>
              <a:rPr lang="en-GB" sz="1800" baseline="30000" dirty="0">
                <a:solidFill>
                  <a:schemeClr val="tx1"/>
                </a:solidFill>
              </a:rPr>
              <a:t>st</a:t>
            </a:r>
            <a:r>
              <a:rPr lang="en-GB" sz="1800" dirty="0">
                <a:solidFill>
                  <a:schemeClr val="tx1"/>
                </a:solidFill>
              </a:rPr>
              <a:t> line (check TPMT)</a:t>
            </a:r>
          </a:p>
          <a:p>
            <a:pPr algn="ctr"/>
            <a:r>
              <a:rPr lang="en-GB" sz="1800" dirty="0">
                <a:solidFill>
                  <a:schemeClr val="tx1"/>
                </a:solidFill>
              </a:rPr>
              <a:t>Others include MMF, methotrexate, ciclosporin, rituximab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8CFD278-5B3A-44AA-A299-81D652A6CBE9}"/>
              </a:ext>
            </a:extLst>
          </p:cNvPr>
          <p:cNvSpPr/>
          <p:nvPr/>
        </p:nvSpPr>
        <p:spPr>
          <a:xfrm>
            <a:off x="6152969" y="2376961"/>
            <a:ext cx="2739571" cy="580573"/>
          </a:xfrm>
          <a:prstGeom prst="roundRect">
            <a:avLst>
              <a:gd name="adj" fmla="val 2441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tx1"/>
                </a:solidFill>
              </a:rPr>
              <a:t>Immunosuppresion</a:t>
            </a:r>
            <a:endParaRPr lang="en-GB" sz="2000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9217F68-355A-4C30-A412-5C7955334455}"/>
              </a:ext>
            </a:extLst>
          </p:cNvPr>
          <p:cNvCxnSpPr>
            <a:cxnSpLocks/>
            <a:stCxn id="7" idx="3"/>
            <a:endCxn id="12" idx="1"/>
          </p:cNvCxnSpPr>
          <p:nvPr/>
        </p:nvCxnSpPr>
        <p:spPr>
          <a:xfrm>
            <a:off x="5680345" y="2667248"/>
            <a:ext cx="472624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51080CD-23AA-453D-B7FE-4BDEF4F10268}"/>
              </a:ext>
            </a:extLst>
          </p:cNvPr>
          <p:cNvCxnSpPr/>
          <p:nvPr/>
        </p:nvCxnSpPr>
        <p:spPr>
          <a:xfrm flipV="1">
            <a:off x="2933700" y="1965960"/>
            <a:ext cx="0" cy="480060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85519AC-6B92-4F2C-9486-5F612CCD930E}"/>
              </a:ext>
            </a:extLst>
          </p:cNvPr>
          <p:cNvCxnSpPr/>
          <p:nvPr/>
        </p:nvCxnSpPr>
        <p:spPr>
          <a:xfrm flipV="1">
            <a:off x="5890260" y="1965960"/>
            <a:ext cx="0" cy="480060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E1D0992-9304-41E3-B689-A2752E8166CD}"/>
              </a:ext>
            </a:extLst>
          </p:cNvPr>
          <p:cNvSpPr txBox="1"/>
          <p:nvPr/>
        </p:nvSpPr>
        <p:spPr>
          <a:xfrm>
            <a:off x="2167890" y="1442740"/>
            <a:ext cx="1531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+mn-lt"/>
              </a:rPr>
              <a:t>If not controlled initially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3763DB-2428-4309-9F68-E62C9DDF463C}"/>
              </a:ext>
            </a:extLst>
          </p:cNvPr>
          <p:cNvSpPr txBox="1"/>
          <p:nvPr/>
        </p:nvSpPr>
        <p:spPr>
          <a:xfrm>
            <a:off x="4447266" y="1442739"/>
            <a:ext cx="2876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+mn-lt"/>
              </a:rPr>
              <a:t>If not controlled initially or unable to wean &lt;15-20mg prednisolone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090592D-BCCA-41E5-B754-6354D657799D}"/>
              </a:ext>
            </a:extLst>
          </p:cNvPr>
          <p:cNvSpPr/>
          <p:nvPr/>
        </p:nvSpPr>
        <p:spPr>
          <a:xfrm>
            <a:off x="1943100" y="4999672"/>
            <a:ext cx="4518659" cy="1325868"/>
          </a:xfrm>
          <a:prstGeom prst="roundRect">
            <a:avLst>
              <a:gd name="adj" fmla="val 6911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If there is a thymoma on CT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In young patients with seropositive MG thymectomy is evidence based even in absence of thymoma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456C527D-CC1C-43EB-8032-1CFF9457B47B}"/>
              </a:ext>
            </a:extLst>
          </p:cNvPr>
          <p:cNvSpPr/>
          <p:nvPr/>
        </p:nvSpPr>
        <p:spPr>
          <a:xfrm>
            <a:off x="261802" y="5000624"/>
            <a:ext cx="1906088" cy="1325879"/>
          </a:xfrm>
          <a:prstGeom prst="roundRect">
            <a:avLst>
              <a:gd name="adj" fmla="val 7169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Thymectomy</a:t>
            </a:r>
          </a:p>
        </p:txBody>
      </p:sp>
    </p:spTree>
    <p:extLst>
      <p:ext uri="{BB962C8B-B14F-4D97-AF65-F5344CB8AC3E}">
        <p14:creationId xmlns:p14="http://schemas.microsoft.com/office/powerpoint/2010/main" val="4252629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30E5E-D4FB-48BB-A9A1-3A0C8D83E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Case: Mrs Green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72494-4A28-40B3-9278-B7D33BAEE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Seen by Neurology</a:t>
            </a:r>
          </a:p>
          <a:p>
            <a:r>
              <a:rPr lang="en-GB" dirty="0"/>
              <a:t>Suspected diagnosis of generalised myasthenia gravis</a:t>
            </a:r>
          </a:p>
          <a:p>
            <a:r>
              <a:rPr lang="en-GB" dirty="0"/>
              <a:t>Commenced on pyridostigmine 30mg QDS</a:t>
            </a:r>
          </a:p>
          <a:p>
            <a:r>
              <a:rPr lang="en-GB" dirty="0" err="1"/>
              <a:t>AChR</a:t>
            </a:r>
            <a:r>
              <a:rPr lang="en-GB" dirty="0"/>
              <a:t> antibodies sent, later come back positive</a:t>
            </a:r>
          </a:p>
          <a:p>
            <a:endParaRPr lang="en-GB" dirty="0"/>
          </a:p>
          <a:p>
            <a:r>
              <a:rPr lang="en-GB" dirty="0"/>
              <a:t>Discharged for outpatient management as only ocular and very mild bulbar symptoms</a:t>
            </a:r>
          </a:p>
          <a:p>
            <a:r>
              <a:rPr lang="en-GB" dirty="0"/>
              <a:t>Over next few weeks titrates up pyridostigmine but symptoms persist</a:t>
            </a:r>
          </a:p>
          <a:p>
            <a:r>
              <a:rPr lang="en-GB" dirty="0"/>
              <a:t>Prednisolone introduced and symptoms resolve, established on 10mg daily</a:t>
            </a:r>
          </a:p>
          <a:p>
            <a:r>
              <a:rPr lang="en-GB" dirty="0"/>
              <a:t>CT thorax is normal, no thymoma</a:t>
            </a:r>
          </a:p>
        </p:txBody>
      </p:sp>
    </p:spTree>
    <p:extLst>
      <p:ext uri="{BB962C8B-B14F-4D97-AF65-F5344CB8AC3E}">
        <p14:creationId xmlns:p14="http://schemas.microsoft.com/office/powerpoint/2010/main" val="2426678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676CC-5A3D-4D99-8985-F50B2034B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Later… Mrs Green gets a cough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A09BF-505F-432B-85EF-ED9C36C18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5016500" cy="4351338"/>
          </a:xfrm>
        </p:spPr>
        <p:txBody>
          <a:bodyPr/>
          <a:lstStyle/>
          <a:p>
            <a:r>
              <a:rPr lang="en-GB" dirty="0"/>
              <a:t>Several months later attends A&amp;E with a few day history of cough, green sputum and fever</a:t>
            </a:r>
          </a:p>
          <a:p>
            <a:r>
              <a:rPr lang="en-GB" dirty="0"/>
              <a:t>SpO2 96% OA, RR 22, BP 141/86, HR 95, Temp 38.6</a:t>
            </a:r>
          </a:p>
          <a:p>
            <a:r>
              <a:rPr lang="en-GB" dirty="0"/>
              <a:t>Right basal creps</a:t>
            </a:r>
          </a:p>
          <a:p>
            <a:r>
              <a:rPr lang="en-GB" dirty="0"/>
              <a:t>Right lower zone consolidation on CXR</a:t>
            </a:r>
          </a:p>
        </p:txBody>
      </p:sp>
      <p:pic>
        <p:nvPicPr>
          <p:cNvPr id="1026" name="Picture 2" descr="Pneumonia - right middle lobe | Radiology Case | Radiopaedia.org">
            <a:extLst>
              <a:ext uri="{FF2B5EF4-FFF2-40B4-BE49-F238E27FC236}">
                <a16:creationId xmlns:a16="http://schemas.microsoft.com/office/drawing/2014/main" id="{1173D3BE-9860-43DC-AF5D-533F5E09A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701" y="1933978"/>
            <a:ext cx="2990850" cy="24475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950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FF3EF-E0F1-475E-B8A5-B558F1777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Special Considerations in Managing Patients with Myasthenia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2EC05-1620-424A-A21F-1E5600080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Ensure they get their regular pyridostigmine</a:t>
            </a:r>
          </a:p>
          <a:p>
            <a:pPr lvl="1"/>
            <a:r>
              <a:rPr lang="en-GB" dirty="0"/>
              <a:t>If NBM – guidance available on </a:t>
            </a:r>
            <a:r>
              <a:rPr lang="en-GB" dirty="0" err="1"/>
              <a:t>Staffnet</a:t>
            </a:r>
            <a:endParaRPr lang="en-GB" dirty="0"/>
          </a:p>
          <a:p>
            <a:pPr lvl="1"/>
            <a:r>
              <a:rPr lang="en-GB" dirty="0"/>
              <a:t>NG tube for administration preferable</a:t>
            </a:r>
          </a:p>
          <a:p>
            <a:pPr lvl="1"/>
            <a:r>
              <a:rPr lang="en-GB" dirty="0"/>
              <a:t>Parenteral neostigmine is an option if this is not possible</a:t>
            </a:r>
          </a:p>
          <a:p>
            <a:r>
              <a:rPr lang="en-GB" dirty="0"/>
              <a:t>Drugs to avoid</a:t>
            </a:r>
          </a:p>
          <a:p>
            <a:pPr lvl="1"/>
            <a:r>
              <a:rPr lang="en-GB" dirty="0"/>
              <a:t>Many drugs can worsen myasthenia; full list on </a:t>
            </a:r>
            <a:r>
              <a:rPr lang="en-GB" dirty="0" err="1"/>
              <a:t>Staffnet</a:t>
            </a:r>
            <a:endParaRPr lang="en-GB" dirty="0"/>
          </a:p>
          <a:p>
            <a:pPr lvl="1"/>
            <a:r>
              <a:rPr lang="en-GB" dirty="0"/>
              <a:t>Write that patient has MG in allergy section of Kardex</a:t>
            </a:r>
          </a:p>
          <a:p>
            <a:pPr lvl="1"/>
            <a:r>
              <a:rPr lang="en-GB" dirty="0"/>
              <a:t>Commonest high risk drugs are antibiotics, particularly aminoglycosides (gentamicin)</a:t>
            </a:r>
          </a:p>
          <a:p>
            <a:r>
              <a:rPr lang="en-GB" dirty="0"/>
              <a:t>Not to alter steroid doses quickly</a:t>
            </a:r>
          </a:p>
          <a:p>
            <a:pPr lvl="1"/>
            <a:r>
              <a:rPr lang="en-GB" dirty="0"/>
              <a:t>Don’t change without Neurology advice unless urgent (e.g. adrenal crisis)</a:t>
            </a:r>
          </a:p>
          <a:p>
            <a:pPr lvl="1"/>
            <a:r>
              <a:rPr lang="en-GB" dirty="0"/>
              <a:t>Don’t routinely double up if unwell</a:t>
            </a:r>
          </a:p>
          <a:p>
            <a:r>
              <a:rPr lang="en-GB" dirty="0"/>
              <a:t>Be aware of potential for deterioration</a:t>
            </a:r>
          </a:p>
        </p:txBody>
      </p:sp>
    </p:spTree>
    <p:extLst>
      <p:ext uri="{BB962C8B-B14F-4D97-AF65-F5344CB8AC3E}">
        <p14:creationId xmlns:p14="http://schemas.microsoft.com/office/powerpoint/2010/main" val="3603026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676CC-5A3D-4D99-8985-F50B2034B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Case: Mrs Green’s pneumonia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A09BF-505F-432B-85EF-ED9C36C18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5016500" cy="4351338"/>
          </a:xfrm>
        </p:spPr>
        <p:txBody>
          <a:bodyPr/>
          <a:lstStyle/>
          <a:p>
            <a:r>
              <a:rPr lang="en-GB" dirty="0"/>
              <a:t>Several months later attends A&amp;E with a few day history of cough, green sputum and fever</a:t>
            </a:r>
          </a:p>
          <a:p>
            <a:r>
              <a:rPr lang="en-GB" dirty="0"/>
              <a:t>SpO2 96% OA, RR 22, BP 141/86, HR 95, Temp 38.6</a:t>
            </a:r>
          </a:p>
          <a:p>
            <a:r>
              <a:rPr lang="en-GB" dirty="0"/>
              <a:t>Right basal creps</a:t>
            </a:r>
          </a:p>
          <a:p>
            <a:r>
              <a:rPr lang="en-GB" dirty="0"/>
              <a:t>Right lower zone consolidation on CXR</a:t>
            </a:r>
          </a:p>
        </p:txBody>
      </p:sp>
      <p:pic>
        <p:nvPicPr>
          <p:cNvPr id="1026" name="Picture 2" descr="Pneumonia - right middle lobe | Radiology Case | Radiopaedia.org">
            <a:extLst>
              <a:ext uri="{FF2B5EF4-FFF2-40B4-BE49-F238E27FC236}">
                <a16:creationId xmlns:a16="http://schemas.microsoft.com/office/drawing/2014/main" id="{1173D3BE-9860-43DC-AF5D-533F5E09A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701" y="1933978"/>
            <a:ext cx="2990850" cy="24475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F34B704-4AF2-4679-AC17-806721159F29}"/>
              </a:ext>
            </a:extLst>
          </p:cNvPr>
          <p:cNvSpPr/>
          <p:nvPr/>
        </p:nvSpPr>
        <p:spPr>
          <a:xfrm>
            <a:off x="593724" y="4624790"/>
            <a:ext cx="7956551" cy="20046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Admitted to medical ward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Started on amoxicillin after checking MG drugs list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Usual pyridostigmine prescribed 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No change to usual steroid dose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Assessed carefully for signs/symptoms of myasthenia</a:t>
            </a:r>
          </a:p>
        </p:txBody>
      </p:sp>
    </p:spTree>
    <p:extLst>
      <p:ext uri="{BB962C8B-B14F-4D97-AF65-F5344CB8AC3E}">
        <p14:creationId xmlns:p14="http://schemas.microsoft.com/office/powerpoint/2010/main" val="1796151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676CC-5A3D-4D99-8985-F50B2034B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Progress on the 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A09BF-505F-432B-85EF-ED9C36C18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5016500" cy="4351338"/>
          </a:xfrm>
        </p:spPr>
        <p:txBody>
          <a:bodyPr/>
          <a:lstStyle/>
          <a:p>
            <a:r>
              <a:rPr lang="en-GB" dirty="0"/>
              <a:t>Initial improvement with antibiotics, cough settles, no further fevers, bloods improving</a:t>
            </a:r>
          </a:p>
          <a:p>
            <a:r>
              <a:rPr lang="en-GB" dirty="0"/>
              <a:t>However next day becomes increasingly short of breath</a:t>
            </a:r>
          </a:p>
          <a:p>
            <a:r>
              <a:rPr lang="en-GB" dirty="0"/>
              <a:t>Can’t lie flat due to breathlessness</a:t>
            </a:r>
          </a:p>
          <a:p>
            <a:r>
              <a:rPr lang="en-GB" dirty="0"/>
              <a:t>Speech slurred</a:t>
            </a:r>
          </a:p>
          <a:p>
            <a:r>
              <a:rPr lang="en-GB" dirty="0"/>
              <a:t>Feels generally weak</a:t>
            </a:r>
          </a:p>
          <a:p>
            <a:endParaRPr lang="en-GB" dirty="0"/>
          </a:p>
        </p:txBody>
      </p:sp>
      <p:pic>
        <p:nvPicPr>
          <p:cNvPr id="1026" name="Picture 2" descr="Pneumonia - right middle lobe | Radiology Case | Radiopaedia.org">
            <a:extLst>
              <a:ext uri="{FF2B5EF4-FFF2-40B4-BE49-F238E27FC236}">
                <a16:creationId xmlns:a16="http://schemas.microsoft.com/office/drawing/2014/main" id="{1173D3BE-9860-43DC-AF5D-533F5E09A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701" y="1933978"/>
            <a:ext cx="2990850" cy="24475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770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610C7-01B9-EE44-A420-AF84353F4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Deteriorating </a:t>
            </a:r>
            <a:r>
              <a:rPr lang="en-GB" dirty="0" err="1"/>
              <a:t>Myasthenic</a:t>
            </a:r>
            <a:r>
              <a:rPr lang="en-GB" dirty="0"/>
              <a:t> Patient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6DB3A-8B61-4243-A733-AD1E525A9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05815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Features of impending myasthenic crisis include:</a:t>
            </a:r>
          </a:p>
          <a:p>
            <a:r>
              <a:rPr lang="en-GB" dirty="0"/>
              <a:t>Significant bulbar symptoms</a:t>
            </a:r>
          </a:p>
          <a:p>
            <a:r>
              <a:rPr lang="en-GB" dirty="0"/>
              <a:t>Any respiratory symptoms</a:t>
            </a:r>
          </a:p>
          <a:p>
            <a:r>
              <a:rPr lang="en-GB" dirty="0"/>
              <a:t>Progressive deterioration despite treatment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Assessment should include:</a:t>
            </a:r>
          </a:p>
          <a:p>
            <a:r>
              <a:rPr lang="en-GB" dirty="0"/>
              <a:t>Screen for infection (common trigger for deterioration)</a:t>
            </a:r>
          </a:p>
          <a:p>
            <a:r>
              <a:rPr lang="en-GB" dirty="0"/>
              <a:t>Check drugs/recent changes against risk drugs list</a:t>
            </a:r>
          </a:p>
          <a:p>
            <a:r>
              <a:rPr lang="en-GB" dirty="0"/>
              <a:t>Ensure has been taking usual treatment; check if any recent reduction</a:t>
            </a:r>
          </a:p>
          <a:p>
            <a:r>
              <a:rPr lang="en-GB" dirty="0"/>
              <a:t>Speech and language therapy input; may need NGT</a:t>
            </a:r>
          </a:p>
          <a:p>
            <a:r>
              <a:rPr lang="en-GB" dirty="0"/>
              <a:t>Ideally manage in Neurology ward or HDU setting</a:t>
            </a:r>
          </a:p>
        </p:txBody>
      </p:sp>
    </p:spTree>
    <p:extLst>
      <p:ext uri="{BB962C8B-B14F-4D97-AF65-F5344CB8AC3E}">
        <p14:creationId xmlns:p14="http://schemas.microsoft.com/office/powerpoint/2010/main" val="701363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EB651-9282-2D41-AEDC-5C19B3704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Monitoring: Vital Capacity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817DC-3E1F-AF43-8130-05BA79960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895850" cy="4351338"/>
          </a:xfrm>
        </p:spPr>
        <p:txBody>
          <a:bodyPr/>
          <a:lstStyle/>
          <a:p>
            <a:r>
              <a:rPr lang="en-US" dirty="0"/>
              <a:t>Most importance parameter to monitor is vital capacity</a:t>
            </a:r>
          </a:p>
          <a:p>
            <a:r>
              <a:rPr lang="en-US" dirty="0"/>
              <a:t>Vital capacity monitors may be available (more restricted with COVID-19)</a:t>
            </a:r>
          </a:p>
          <a:p>
            <a:r>
              <a:rPr lang="en-US" dirty="0"/>
              <a:t>NOT peak flow – unreliable and not a good marker of neuromuscular ventilatory failure</a:t>
            </a:r>
          </a:p>
          <a:p>
            <a:r>
              <a:rPr lang="en-US" dirty="0"/>
              <a:t>Reasonable proxy of VC is a single breath count</a:t>
            </a:r>
          </a:p>
          <a:p>
            <a:pPr lvl="1"/>
            <a:r>
              <a:rPr lang="en-US" dirty="0"/>
              <a:t>“Take a deep breath and count up from 1 as long as you can”</a:t>
            </a:r>
          </a:p>
          <a:p>
            <a:pPr lvl="1"/>
            <a:r>
              <a:rPr lang="en-US" dirty="0"/>
              <a:t>Variation in counting speed etc. makes single measure harder to interpret, trend is more helpful</a:t>
            </a:r>
          </a:p>
        </p:txBody>
      </p:sp>
      <p:pic>
        <p:nvPicPr>
          <p:cNvPr id="1026" name="Picture 2" descr="KT-SP70B Spirometer,Spirometer">
            <a:extLst>
              <a:ext uri="{FF2B5EF4-FFF2-40B4-BE49-F238E27FC236}">
                <a16:creationId xmlns:a16="http://schemas.microsoft.com/office/drawing/2014/main" id="{1F16DC95-F8B8-4189-804D-828BA7485D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9" t="6234" r="9350" b="5519"/>
          <a:stretch/>
        </p:blipFill>
        <p:spPr bwMode="auto">
          <a:xfrm>
            <a:off x="6381749" y="746918"/>
            <a:ext cx="1917700" cy="215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5112EAC-30A5-4FE6-903D-940598B5F7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1" b="12095"/>
          <a:stretch/>
        </p:blipFill>
        <p:spPr bwMode="auto">
          <a:xfrm>
            <a:off x="6044190" y="3286124"/>
            <a:ext cx="2732517" cy="200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&quot;Not Allowed&quot; Symbol 3">
            <a:extLst>
              <a:ext uri="{FF2B5EF4-FFF2-40B4-BE49-F238E27FC236}">
                <a16:creationId xmlns:a16="http://schemas.microsoft.com/office/drawing/2014/main" id="{C5AB4218-F555-456F-8AE4-7AC5C2B2AB67}"/>
              </a:ext>
            </a:extLst>
          </p:cNvPr>
          <p:cNvSpPr/>
          <p:nvPr/>
        </p:nvSpPr>
        <p:spPr>
          <a:xfrm>
            <a:off x="6196590" y="3167065"/>
            <a:ext cx="2534660" cy="2377283"/>
          </a:xfrm>
          <a:prstGeom prst="noSmoking">
            <a:avLst>
              <a:gd name="adj" fmla="val 831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Circle: Hollow 4">
            <a:extLst>
              <a:ext uri="{FF2B5EF4-FFF2-40B4-BE49-F238E27FC236}">
                <a16:creationId xmlns:a16="http://schemas.microsoft.com/office/drawing/2014/main" id="{4A94857B-0112-4DF0-AE1F-ED85D2FA5FB9}"/>
              </a:ext>
            </a:extLst>
          </p:cNvPr>
          <p:cNvSpPr/>
          <p:nvPr/>
        </p:nvSpPr>
        <p:spPr>
          <a:xfrm>
            <a:off x="6126740" y="454820"/>
            <a:ext cx="2622550" cy="2622550"/>
          </a:xfrm>
          <a:prstGeom prst="donut">
            <a:avLst>
              <a:gd name="adj" fmla="val 7709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597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50831-F8C5-5C44-914F-75B329CB3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Treatment of Deteriorating Myasthenia Gravis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148F5-C2E9-6C4E-A5F9-DE8DAA642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8401050" cy="4575175"/>
          </a:xfrm>
        </p:spPr>
        <p:txBody>
          <a:bodyPr/>
          <a:lstStyle/>
          <a:p>
            <a:r>
              <a:rPr lang="en-US" dirty="0"/>
              <a:t>Treat any reversible cause of deterioration (infection, correct electrolytes etc.)</a:t>
            </a:r>
          </a:p>
          <a:p>
            <a:endParaRPr lang="en-US" dirty="0"/>
          </a:p>
          <a:p>
            <a:r>
              <a:rPr lang="en-US" dirty="0"/>
              <a:t>Intravenous Immunoglobulin (IVIg)</a:t>
            </a:r>
          </a:p>
          <a:p>
            <a:pPr lvl="1"/>
            <a:r>
              <a:rPr lang="en-US" dirty="0"/>
              <a:t>Usually given 2g/kg over 5 days</a:t>
            </a:r>
          </a:p>
          <a:p>
            <a:pPr lvl="1"/>
            <a:r>
              <a:rPr lang="en-US" dirty="0"/>
              <a:t>Can take some time to kick in</a:t>
            </a:r>
          </a:p>
          <a:p>
            <a:pPr lvl="1"/>
            <a:r>
              <a:rPr lang="en-US" dirty="0"/>
              <a:t>Effect usually lasts 3-4 weeks</a:t>
            </a:r>
          </a:p>
          <a:p>
            <a:pPr lvl="1"/>
            <a:endParaRPr lang="en-US" dirty="0"/>
          </a:p>
          <a:p>
            <a:r>
              <a:rPr lang="en-US" dirty="0"/>
              <a:t>Plasma Exchange (PLEX)</a:t>
            </a:r>
          </a:p>
          <a:p>
            <a:pPr lvl="1"/>
            <a:r>
              <a:rPr lang="en-US" dirty="0"/>
              <a:t>Alternative to IVIg if contraindicated</a:t>
            </a:r>
          </a:p>
          <a:p>
            <a:pPr lvl="1"/>
            <a:endParaRPr lang="en-US" dirty="0"/>
          </a:p>
          <a:p>
            <a:r>
              <a:rPr lang="en-US" dirty="0"/>
              <a:t>Addressing longer term management</a:t>
            </a:r>
          </a:p>
          <a:p>
            <a:pPr lvl="1"/>
            <a:r>
              <a:rPr lang="en-US" dirty="0" err="1"/>
              <a:t>Uptitration</a:t>
            </a:r>
            <a:r>
              <a:rPr lang="en-US" dirty="0"/>
              <a:t> of prednisolone to prevent relapse once IVIg </a:t>
            </a:r>
          </a:p>
          <a:p>
            <a:pPr marL="342900" lvl="1" indent="0">
              <a:buNone/>
            </a:pPr>
            <a:r>
              <a:rPr lang="en-US" dirty="0"/>
              <a:t>   wears off; addition of further immunosuppressant </a:t>
            </a:r>
          </a:p>
        </p:txBody>
      </p:sp>
      <p:pic>
        <p:nvPicPr>
          <p:cNvPr id="2050" name="Picture 2" descr="Privigen® (Intravenous Immunoglobulin (IVIG)) - Avin Darou">
            <a:extLst>
              <a:ext uri="{FF2B5EF4-FFF2-40B4-BE49-F238E27FC236}">
                <a16:creationId xmlns:a16="http://schemas.microsoft.com/office/drawing/2014/main" id="{EE7AFD85-A78C-4153-A03C-5DDC96B83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12" y="2270278"/>
            <a:ext cx="2878138" cy="307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729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642D3-23EB-42B9-B4B7-FDB572AA6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Disclaimer*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2AC80-4905-4EEE-BEDF-D98A5114D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Please note that QUACK is a regional teaching programme operating across GG&amp;C, Lanarkshire and Ayrshire &amp; Arran. </a:t>
            </a:r>
          </a:p>
          <a:p>
            <a:endParaRPr lang="en-GB" dirty="0"/>
          </a:p>
          <a:p>
            <a:r>
              <a:rPr lang="en-GB" dirty="0"/>
              <a:t>This presentation outlines general management, though local variances e.g. antibiotic prescription may vary slightly depending on your local trust</a:t>
            </a:r>
          </a:p>
          <a:p>
            <a:endParaRPr lang="en-GB" dirty="0"/>
          </a:p>
          <a:p>
            <a:r>
              <a:rPr lang="en-GB" dirty="0"/>
              <a:t>Remember to check your local guidelines</a:t>
            </a:r>
          </a:p>
        </p:txBody>
      </p:sp>
    </p:spTree>
    <p:extLst>
      <p:ext uri="{BB962C8B-B14F-4D97-AF65-F5344CB8AC3E}">
        <p14:creationId xmlns:p14="http://schemas.microsoft.com/office/powerpoint/2010/main" val="36845530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676CC-5A3D-4D99-8985-F50B2034B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Case: Mrs Green -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A09BF-505F-432B-85EF-ED9C36C18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22425"/>
            <a:ext cx="5016500" cy="4351338"/>
          </a:xfrm>
        </p:spPr>
        <p:txBody>
          <a:bodyPr/>
          <a:lstStyle/>
          <a:p>
            <a:r>
              <a:rPr lang="en-GB" dirty="0"/>
              <a:t>No FVC monitor available, single breath count 18</a:t>
            </a:r>
          </a:p>
          <a:p>
            <a:r>
              <a:rPr lang="en-GB" dirty="0"/>
              <a:t>Bilateral ptosis and dysarthria now evident, choking episodes with lunch</a:t>
            </a:r>
          </a:p>
          <a:p>
            <a:r>
              <a:rPr lang="en-GB" dirty="0"/>
              <a:t>Update bloods and CXR show ongoing improvement in pneumonia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Management:</a:t>
            </a:r>
          </a:p>
          <a:p>
            <a:r>
              <a:rPr lang="en-GB" dirty="0"/>
              <a:t>Discussed with local Neurology team</a:t>
            </a:r>
          </a:p>
          <a:p>
            <a:r>
              <a:rPr lang="en-GB" dirty="0"/>
              <a:t>NG tube passed to continue regular medications</a:t>
            </a:r>
          </a:p>
          <a:p>
            <a:r>
              <a:rPr lang="en-GB" dirty="0"/>
              <a:t>IVIg commenced</a:t>
            </a:r>
          </a:p>
          <a:p>
            <a:r>
              <a:rPr lang="en-GB" dirty="0"/>
              <a:t>Moved to HDU for close monitoring</a:t>
            </a:r>
          </a:p>
          <a:p>
            <a:endParaRPr lang="en-GB" dirty="0"/>
          </a:p>
        </p:txBody>
      </p:sp>
      <p:pic>
        <p:nvPicPr>
          <p:cNvPr id="1026" name="Picture 2" descr="Pneumonia - right middle lobe | Radiology Case | Radiopaedia.org">
            <a:extLst>
              <a:ext uri="{FF2B5EF4-FFF2-40B4-BE49-F238E27FC236}">
                <a16:creationId xmlns:a16="http://schemas.microsoft.com/office/drawing/2014/main" id="{1173D3BE-9860-43DC-AF5D-533F5E09A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701" y="1933978"/>
            <a:ext cx="2990850" cy="24475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815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31E14BA-703C-4E05-87E2-A45E427769DE}"/>
              </a:ext>
            </a:extLst>
          </p:cNvPr>
          <p:cNvSpPr/>
          <p:nvPr/>
        </p:nvSpPr>
        <p:spPr>
          <a:xfrm>
            <a:off x="666750" y="2997200"/>
            <a:ext cx="7829550" cy="2355850"/>
          </a:xfrm>
          <a:prstGeom prst="roundRect">
            <a:avLst>
              <a:gd name="adj" fmla="val 10198"/>
            </a:avLst>
          </a:prstGeom>
          <a:solidFill>
            <a:srgbClr val="FFAFA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F6728C-CD5D-F143-87FF-3010FEBEB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025"/>
            <a:ext cx="7886700" cy="1325563"/>
          </a:xfrm>
        </p:spPr>
        <p:txBody>
          <a:bodyPr/>
          <a:lstStyle/>
          <a:p>
            <a:r>
              <a:rPr lang="en-GB" dirty="0"/>
              <a:t>When to refer to ICU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A9479-7081-D946-A05C-7FA00B57E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65274"/>
            <a:ext cx="7886700" cy="4803775"/>
          </a:xfrm>
        </p:spPr>
        <p:txBody>
          <a:bodyPr/>
          <a:lstStyle/>
          <a:p>
            <a:r>
              <a:rPr lang="en-US" dirty="0"/>
              <a:t>Early review/at least make ICU aware of any deteriorating patient with MG</a:t>
            </a:r>
          </a:p>
          <a:p>
            <a:r>
              <a:rPr lang="en-US" dirty="0"/>
              <a:t>Low threshold for admission to ICU; can crash very rapidly with little warning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" dirty="0"/>
          </a:p>
          <a:p>
            <a:pPr marL="0" indent="0" algn="ctr">
              <a:buNone/>
            </a:pPr>
            <a:r>
              <a:rPr lang="en-US" b="1" dirty="0"/>
              <a:t>Patients should certainly be referred if:</a:t>
            </a:r>
          </a:p>
          <a:p>
            <a:pPr marL="252000"/>
            <a:r>
              <a:rPr lang="en-US" dirty="0"/>
              <a:t>High/rising PCO2</a:t>
            </a:r>
          </a:p>
          <a:p>
            <a:pPr marL="252000"/>
            <a:r>
              <a:rPr lang="en-US" dirty="0" err="1"/>
              <a:t>Hypoxaemia</a:t>
            </a:r>
            <a:r>
              <a:rPr lang="en-US" dirty="0"/>
              <a:t> (if due to neuromuscular ventilatory failure this develops as a late sign and can signify impending respiratory arrest)</a:t>
            </a:r>
          </a:p>
          <a:p>
            <a:pPr marL="252000"/>
            <a:r>
              <a:rPr lang="en-US" dirty="0"/>
              <a:t>FVC &lt;1L or &lt;20ml/kg</a:t>
            </a:r>
          </a:p>
          <a:p>
            <a:pPr marL="252000"/>
            <a:r>
              <a:rPr lang="en-US" dirty="0"/>
              <a:t>Single breath count &lt;15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Clinical judgement – if the patient is very fatigued and </a:t>
            </a:r>
          </a:p>
          <a:p>
            <a:pPr marL="0" indent="0">
              <a:buNone/>
            </a:pPr>
            <a:r>
              <a:rPr lang="en-US" b="1" dirty="0"/>
              <a:t>looks unwell despite maintaining adequate ‘numbers’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2162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99E73-754A-E14F-A131-9EEFBC529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of NIV in Myasthenia Gravis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62CD7-0514-474D-9CC4-5F5961EDB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11325"/>
            <a:ext cx="7886700" cy="4351338"/>
          </a:xfrm>
        </p:spPr>
        <p:txBody>
          <a:bodyPr/>
          <a:lstStyle/>
          <a:p>
            <a:r>
              <a:rPr lang="en-US" dirty="0"/>
              <a:t>NIV does have a role in MG</a:t>
            </a:r>
          </a:p>
          <a:p>
            <a:r>
              <a:rPr lang="en-US" dirty="0"/>
              <a:t>Can be used as an interim measure to </a:t>
            </a:r>
          </a:p>
          <a:p>
            <a:pPr marL="0" indent="0">
              <a:buNone/>
            </a:pPr>
            <a:r>
              <a:rPr lang="en-US" dirty="0"/>
              <a:t>   treat type II respiratory failure whilst </a:t>
            </a:r>
          </a:p>
          <a:p>
            <a:pPr marL="0" indent="0">
              <a:buNone/>
            </a:pPr>
            <a:r>
              <a:rPr lang="en-US" dirty="0"/>
              <a:t>   treatment (usually IVIg) takes effect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Caveats:</a:t>
            </a:r>
          </a:p>
          <a:p>
            <a:r>
              <a:rPr lang="en-US" dirty="0"/>
              <a:t>Requires good level of consciousness; airway maintenance</a:t>
            </a:r>
          </a:p>
          <a:p>
            <a:r>
              <a:rPr lang="en-US" dirty="0"/>
              <a:t>Secretion/sputum clearance can be an issue</a:t>
            </a:r>
          </a:p>
          <a:p>
            <a:r>
              <a:rPr lang="en-US" dirty="0"/>
              <a:t>Significant bulbar weakness lessens probability of success with NIV</a:t>
            </a:r>
          </a:p>
          <a:p>
            <a:r>
              <a:rPr lang="en-US" dirty="0"/>
              <a:t>Must take place in a critical care environment where invasive ventilation can be quickly established if deteriorates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B06655-E9E9-4B6F-9305-9809BA4C7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890" y="1671638"/>
            <a:ext cx="3537477" cy="1991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396833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676CC-5A3D-4D99-8985-F50B2034B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Case: Mrs Green -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A09BF-505F-432B-85EF-ED9C36C18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22425"/>
            <a:ext cx="5016500" cy="4351338"/>
          </a:xfrm>
        </p:spPr>
        <p:txBody>
          <a:bodyPr/>
          <a:lstStyle/>
          <a:p>
            <a:r>
              <a:rPr lang="en-GB" dirty="0"/>
              <a:t>Continues to deteriorate</a:t>
            </a:r>
          </a:p>
          <a:p>
            <a:r>
              <a:rPr lang="en-GB" dirty="0"/>
              <a:t>By teatime single breath count is 13</a:t>
            </a:r>
          </a:p>
          <a:p>
            <a:r>
              <a:rPr lang="en-GB" dirty="0"/>
              <a:t>Updated ABG shows PCO2 now 8, H+ 52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Management:</a:t>
            </a:r>
          </a:p>
          <a:p>
            <a:r>
              <a:rPr lang="en-GB" dirty="0"/>
              <a:t>Referred to ICU</a:t>
            </a:r>
          </a:p>
          <a:p>
            <a:r>
              <a:rPr lang="en-GB" dirty="0"/>
              <a:t>Commenced on NIV pending review but requires frequent breaks for suctioning, poor cough; fails to improve</a:t>
            </a:r>
          </a:p>
          <a:p>
            <a:r>
              <a:rPr lang="en-GB" dirty="0"/>
              <a:t>Intubated and ventilated</a:t>
            </a:r>
          </a:p>
          <a:p>
            <a:endParaRPr lang="en-GB" dirty="0"/>
          </a:p>
        </p:txBody>
      </p:sp>
      <p:pic>
        <p:nvPicPr>
          <p:cNvPr id="1026" name="Picture 2" descr="Pneumonia - right middle lobe | Radiology Case | Radiopaedia.org">
            <a:extLst>
              <a:ext uri="{FF2B5EF4-FFF2-40B4-BE49-F238E27FC236}">
                <a16:creationId xmlns:a16="http://schemas.microsoft.com/office/drawing/2014/main" id="{1173D3BE-9860-43DC-AF5D-533F5E09A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701" y="1933978"/>
            <a:ext cx="2990850" cy="24475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1111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EE831-CD72-9B44-8F5D-F0E6C9E9B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ICU Progress and Outcomes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6FDC9-3EAA-554E-88C1-E0886299B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ICU outcomes are generally good</a:t>
            </a:r>
          </a:p>
          <a:p>
            <a:r>
              <a:rPr lang="en-US" dirty="0"/>
              <a:t>Mortality is usually due to medical complications such as overwhelming sepsis or pneumonia</a:t>
            </a:r>
          </a:p>
          <a:p>
            <a:r>
              <a:rPr lang="en-US" dirty="0"/>
              <a:t>ICU mortality rates probably 5-10% in cohort studies</a:t>
            </a:r>
          </a:p>
          <a:p>
            <a:endParaRPr lang="en-US" dirty="0"/>
          </a:p>
          <a:p>
            <a:r>
              <a:rPr lang="en-US" dirty="0"/>
              <a:t>Duration of ICU admission in ventilated patients is typically 1-2 weeks, may be longer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7581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676CC-5A3D-4D99-8985-F50B2034B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Case: Mrs Green – Progress to Discharge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A09BF-505F-432B-85EF-ED9C36C18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22425"/>
            <a:ext cx="5016500" cy="4351338"/>
          </a:xfrm>
        </p:spPr>
        <p:txBody>
          <a:bodyPr/>
          <a:lstStyle/>
          <a:p>
            <a:r>
              <a:rPr lang="en-GB" dirty="0"/>
              <a:t>Completes course of IVIg over next 5 days whilst in ICU</a:t>
            </a:r>
          </a:p>
          <a:p>
            <a:r>
              <a:rPr lang="en-GB" dirty="0"/>
              <a:t>Reducing oxygen requirement and pressure support</a:t>
            </a:r>
          </a:p>
          <a:p>
            <a:r>
              <a:rPr lang="en-GB" dirty="0"/>
              <a:t>Successfully extubated on day 5 of ICU stay</a:t>
            </a:r>
          </a:p>
          <a:p>
            <a:r>
              <a:rPr lang="en-GB" dirty="0"/>
              <a:t>Stepped down to ward to rehab</a:t>
            </a:r>
          </a:p>
          <a:p>
            <a:r>
              <a:rPr lang="en-GB" dirty="0"/>
              <a:t>Prednisolone increased and azathioprine added</a:t>
            </a:r>
          </a:p>
          <a:p>
            <a:r>
              <a:rPr lang="en-GB" dirty="0"/>
              <a:t>Discharged 1 week with no ongoing symptoms of myasthenia</a:t>
            </a:r>
          </a:p>
        </p:txBody>
      </p:sp>
      <p:pic>
        <p:nvPicPr>
          <p:cNvPr id="1026" name="Picture 2" descr="Pneumonia - right middle lobe | Radiology Case | Radiopaedia.org">
            <a:extLst>
              <a:ext uri="{FF2B5EF4-FFF2-40B4-BE49-F238E27FC236}">
                <a16:creationId xmlns:a16="http://schemas.microsoft.com/office/drawing/2014/main" id="{1173D3BE-9860-43DC-AF5D-533F5E09A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701" y="1933978"/>
            <a:ext cx="2990850" cy="24475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3021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C7A89-EB9F-404C-B380-B18E84C66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Summary: Myasthenia Gravis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C6DE0-EA79-4831-8D62-31C164938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925" y="1690688"/>
            <a:ext cx="8058150" cy="4351338"/>
          </a:xfrm>
        </p:spPr>
        <p:txBody>
          <a:bodyPr/>
          <a:lstStyle/>
          <a:p>
            <a:r>
              <a:rPr lang="en-GB" sz="2400" dirty="0"/>
              <a:t>Fatigable ocular (most common), bulbar, limb and respiratory weakness</a:t>
            </a:r>
          </a:p>
          <a:p>
            <a:r>
              <a:rPr lang="en-GB" sz="2400" dirty="0"/>
              <a:t>Positive antibody sufficient for diagnosis with typical history/exam</a:t>
            </a:r>
          </a:p>
          <a:p>
            <a:r>
              <a:rPr lang="en-GB" sz="2400" dirty="0"/>
              <a:t>If admitted be aware of drugs to avoid list, ensure they get their usual treatment, don’t double steroid up</a:t>
            </a:r>
          </a:p>
          <a:p>
            <a:r>
              <a:rPr lang="en-GB" sz="2400" dirty="0"/>
              <a:t>Let Neurology know early of any deteriorating MG patient</a:t>
            </a:r>
          </a:p>
          <a:p>
            <a:r>
              <a:rPr lang="en-GB" sz="2400" dirty="0"/>
              <a:t>Monitor closely if significant weakness, especially bulbar – HDU – can ‘go off’ very quickly</a:t>
            </a:r>
          </a:p>
          <a:p>
            <a:r>
              <a:rPr lang="en-GB" sz="2400" dirty="0"/>
              <a:t>FVC or single breath count, not PEFR!</a:t>
            </a:r>
          </a:p>
          <a:p>
            <a:r>
              <a:rPr lang="en-GB" sz="2400" dirty="0"/>
              <a:t>Early ICU involvement</a:t>
            </a:r>
          </a:p>
        </p:txBody>
      </p:sp>
    </p:spTree>
    <p:extLst>
      <p:ext uri="{BB962C8B-B14F-4D97-AF65-F5344CB8AC3E}">
        <p14:creationId xmlns:p14="http://schemas.microsoft.com/office/powerpoint/2010/main" val="15871779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4CC80-6792-42B9-853C-D6517379F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Further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0A344-971F-424A-AEAE-09AA9C6F2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Sussman J, Farrugia ME, Maddison P, et al. Myasthenia gravis: Association of British Neurologists’ management guidelines. </a:t>
            </a:r>
            <a:r>
              <a:rPr lang="en-GB" dirty="0" err="1"/>
              <a:t>Pract</a:t>
            </a:r>
            <a:r>
              <a:rPr lang="en-GB" dirty="0"/>
              <a:t> </a:t>
            </a:r>
            <a:r>
              <a:rPr lang="en-GB" dirty="0" err="1"/>
              <a:t>Neurol</a:t>
            </a:r>
            <a:r>
              <a:rPr lang="en-GB" dirty="0"/>
              <a:t> 2015;15:199–206.</a:t>
            </a:r>
          </a:p>
          <a:p>
            <a:r>
              <a:rPr lang="en-GB" b="0" i="0" dirty="0">
                <a:solidFill>
                  <a:srgbClr val="000000"/>
                </a:solidFill>
                <a:effectLst/>
                <a:latin typeface="BlinkMacSystemFont"/>
              </a:rPr>
              <a:t>Spillane J, Higham E,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linkMacSystemFont"/>
              </a:rPr>
              <a:t>Kullmann</a:t>
            </a:r>
            <a:r>
              <a:rPr lang="en-GB" b="0" i="0" dirty="0">
                <a:solidFill>
                  <a:srgbClr val="000000"/>
                </a:solidFill>
                <a:effectLst/>
                <a:latin typeface="BlinkMacSystemFont"/>
              </a:rPr>
              <a:t> DM. Myasthenia gravis. BMJ. 2012 Dec 21;345:e8497. </a:t>
            </a:r>
          </a:p>
          <a:p>
            <a:r>
              <a:rPr lang="en-GB" b="0" i="0" dirty="0">
                <a:solidFill>
                  <a:srgbClr val="212121"/>
                </a:solidFill>
                <a:effectLst/>
                <a:latin typeface="BlinkMacSystemFont"/>
              </a:rPr>
              <a:t>Whittaker RG. Testing the neuromuscular junction: what neurophysiology can offer the neurologist. </a:t>
            </a:r>
            <a:r>
              <a:rPr lang="en-GB" b="0" i="0" dirty="0" err="1">
                <a:solidFill>
                  <a:srgbClr val="212121"/>
                </a:solidFill>
                <a:effectLst/>
                <a:latin typeface="BlinkMacSystemFont"/>
              </a:rPr>
              <a:t>Pract</a:t>
            </a:r>
            <a:r>
              <a:rPr lang="en-GB" b="0" i="0" dirty="0">
                <a:solidFill>
                  <a:srgbClr val="212121"/>
                </a:solidFill>
                <a:effectLst/>
                <a:latin typeface="BlinkMacSystemFont"/>
              </a:rPr>
              <a:t> Neurol. 2011 Oct;11(5):303-7. </a:t>
            </a:r>
          </a:p>
          <a:p>
            <a:r>
              <a:rPr lang="en-GB" dirty="0"/>
              <a:t>Al-Bassam W, </a:t>
            </a:r>
            <a:r>
              <a:rPr lang="en-GB" dirty="0" err="1"/>
              <a:t>Kubicki</a:t>
            </a:r>
            <a:r>
              <a:rPr lang="en-GB" dirty="0"/>
              <a:t> M, Bailey M, Walker L, Young P, Pilcher DV, </a:t>
            </a:r>
            <a:r>
              <a:rPr lang="en-GB" dirty="0" err="1"/>
              <a:t>Bellomo</a:t>
            </a:r>
            <a:r>
              <a:rPr lang="en-GB" dirty="0"/>
              <a:t> R. Characteristics, incidence, and outcome of patients admitted to the intensive care unit with myasthenia gravis. J Crit Care. 2018 Jun;45:90-94.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2190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Thank you</a:t>
            </a:r>
          </a:p>
          <a:p>
            <a:r>
              <a:rPr lang="en-GB" sz="2400" dirty="0"/>
              <a:t>Please fill out the feedback form for your certificate of learning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pathways for clinical learning</a:t>
            </a:r>
          </a:p>
        </p:txBody>
      </p:sp>
    </p:spTree>
    <p:extLst>
      <p:ext uri="{BB962C8B-B14F-4D97-AF65-F5344CB8AC3E}">
        <p14:creationId xmlns:p14="http://schemas.microsoft.com/office/powerpoint/2010/main" val="41470177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Get in touch!</a:t>
            </a:r>
            <a:endParaRPr/>
          </a:p>
        </p:txBody>
      </p:sp>
      <p:sp>
        <p:nvSpPr>
          <p:cNvPr id="330" name="Google Shape;330;p4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Website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u="sng" dirty="0">
                <a:solidFill>
                  <a:schemeClr val="hlink"/>
                </a:solidFill>
                <a:hlinkClick r:id="rId3"/>
              </a:rPr>
              <a:t>www.quackmeded.co.uk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Email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u="sng" dirty="0" err="1">
                <a:solidFill>
                  <a:schemeClr val="hlink"/>
                </a:solidFill>
              </a:rPr>
              <a:t>ggc.</a:t>
            </a:r>
            <a:r>
              <a:rPr lang="en-US" u="sng" err="1">
                <a:solidFill>
                  <a:schemeClr val="hlink"/>
                </a:solidFill>
              </a:rPr>
              <a:t>quackmeded</a:t>
            </a:r>
            <a:r>
              <a:rPr lang="en-US" u="sng">
                <a:solidFill>
                  <a:schemeClr val="hlink"/>
                </a:solidFill>
              </a:rPr>
              <a:t>@nhs.scot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Social Media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Twitter: @QUACK_ Med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Facebook: QUACK education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B30D9-E02E-4AFA-BACA-6FD4AB50F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Outline: Three Situations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6FC5F-929F-4988-A8C3-F923BFD69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New presentation of undiagnosed myasthenia gravis</a:t>
            </a:r>
          </a:p>
          <a:p>
            <a:pPr lvl="1"/>
            <a:r>
              <a:rPr lang="en-GB" dirty="0"/>
              <a:t>How to spot it</a:t>
            </a:r>
          </a:p>
          <a:p>
            <a:pPr lvl="1"/>
            <a:r>
              <a:rPr lang="en-GB" dirty="0"/>
              <a:t>Differential diagnosis/mimics</a:t>
            </a:r>
          </a:p>
          <a:p>
            <a:pPr lvl="1"/>
            <a:r>
              <a:rPr lang="en-GB" dirty="0"/>
              <a:t>What to do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The myasthenic patient admitted with an unrelated issue</a:t>
            </a:r>
          </a:p>
          <a:p>
            <a:pPr lvl="1"/>
            <a:r>
              <a:rPr lang="en-GB" dirty="0"/>
              <a:t>Things to be aware of to avoid triggering a crisis!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Acute myasthenic crisis</a:t>
            </a:r>
          </a:p>
          <a:p>
            <a:pPr lvl="1"/>
            <a:r>
              <a:rPr lang="en-GB" dirty="0"/>
              <a:t>When to be worried</a:t>
            </a:r>
          </a:p>
          <a:p>
            <a:pPr lvl="1"/>
            <a:r>
              <a:rPr lang="en-GB" dirty="0"/>
              <a:t>How to treat</a:t>
            </a:r>
          </a:p>
          <a:p>
            <a:pPr lvl="1"/>
            <a:r>
              <a:rPr lang="en-GB" dirty="0"/>
              <a:t>What to monitor</a:t>
            </a:r>
          </a:p>
          <a:p>
            <a:pPr lvl="1"/>
            <a:r>
              <a:rPr lang="en-GB" dirty="0"/>
              <a:t>When to panic (in a controlled fashion)</a:t>
            </a:r>
          </a:p>
        </p:txBody>
      </p:sp>
    </p:spTree>
    <p:extLst>
      <p:ext uri="{BB962C8B-B14F-4D97-AF65-F5344CB8AC3E}">
        <p14:creationId xmlns:p14="http://schemas.microsoft.com/office/powerpoint/2010/main" val="1850267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06949-2FEB-44EB-87E1-440EE51F5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Case: A 63 year old woman with diplopia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BE426-1DF6-4310-AF18-153801670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Mrs Green is referred by her GP with intermittent double vision ?stroke/TIA:</a:t>
            </a:r>
          </a:p>
          <a:p>
            <a:pPr lvl="1"/>
            <a:r>
              <a:rPr lang="en-GB" dirty="0"/>
              <a:t>2 months of double vision that comes and goes</a:t>
            </a:r>
          </a:p>
          <a:p>
            <a:pPr lvl="1"/>
            <a:r>
              <a:rPr lang="en-GB" dirty="0"/>
              <a:t>Notices this most often when reading before bed</a:t>
            </a:r>
          </a:p>
          <a:p>
            <a:pPr lvl="1"/>
            <a:r>
              <a:rPr lang="en-GB" dirty="0"/>
              <a:t>Friends have also commented more recently that she is harder to hear at the end of a phone call</a:t>
            </a:r>
          </a:p>
          <a:p>
            <a:pPr lvl="1"/>
            <a:endParaRPr lang="en-GB" dirty="0"/>
          </a:p>
          <a:p>
            <a:r>
              <a:rPr lang="en-GB" dirty="0"/>
              <a:t>Background:</a:t>
            </a:r>
          </a:p>
          <a:p>
            <a:pPr lvl="1"/>
            <a:r>
              <a:rPr lang="en-GB" dirty="0"/>
              <a:t>Hypothyroidism – on adequate replacement</a:t>
            </a:r>
          </a:p>
          <a:p>
            <a:pPr lvl="1"/>
            <a:r>
              <a:rPr lang="en-GB" dirty="0"/>
              <a:t>Fit &amp; well, independent, shopkeeper</a:t>
            </a:r>
          </a:p>
          <a:p>
            <a:pPr lvl="1"/>
            <a:r>
              <a:rPr lang="en-GB" dirty="0"/>
              <a:t>Social drinker, non-smoker</a:t>
            </a:r>
          </a:p>
          <a:p>
            <a:pPr lvl="1"/>
            <a:r>
              <a:rPr lang="en-GB" dirty="0"/>
              <a:t>No family history</a:t>
            </a:r>
          </a:p>
          <a:p>
            <a:pPr marL="3429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2618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A468C-B6D9-4D8E-BFE7-1E02C350C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Myasthenia Gravis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2147D-1D74-466C-9644-4583995FB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715343" cy="4351338"/>
          </a:xfrm>
        </p:spPr>
        <p:txBody>
          <a:bodyPr/>
          <a:lstStyle/>
          <a:p>
            <a:r>
              <a:rPr lang="en-GB" dirty="0"/>
              <a:t>Autoimmune, antibody mediated condition</a:t>
            </a:r>
          </a:p>
          <a:p>
            <a:r>
              <a:rPr lang="en-GB" dirty="0"/>
              <a:t>Affecting the neuromuscular junction</a:t>
            </a:r>
          </a:p>
          <a:p>
            <a:r>
              <a:rPr lang="en-GB" dirty="0"/>
              <a:t>Most commonly due to auto-antibodies against the nicotinic acetylcholine receptor on the muscle end plate</a:t>
            </a:r>
          </a:p>
          <a:p>
            <a:endParaRPr lang="en-GB" dirty="0"/>
          </a:p>
          <a:p>
            <a:r>
              <a:rPr lang="en-GB" dirty="0"/>
              <a:t>Impaired neuromuscular transmission leads to weakness</a:t>
            </a:r>
          </a:p>
          <a:p>
            <a:r>
              <a:rPr lang="en-GB" dirty="0"/>
              <a:t>Defining clinical feature is fatigable weakness (worsens with repetitive or sustained effort)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032D5B-76A7-40DF-B876-249750B41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316" y="1302803"/>
            <a:ext cx="2943225" cy="3543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C5DB34-1427-4967-B460-C0F74EBE4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664039">
            <a:off x="7619602" y="3306620"/>
            <a:ext cx="283492" cy="3692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092081-7A03-4C3F-8558-58ABE2AA6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426443">
            <a:off x="6948087" y="3505266"/>
            <a:ext cx="283492" cy="369298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F240931-1E0A-48B4-A9DF-05D133841FF7}"/>
              </a:ext>
            </a:extLst>
          </p:cNvPr>
          <p:cNvSpPr/>
          <p:nvPr/>
        </p:nvSpPr>
        <p:spPr>
          <a:xfrm>
            <a:off x="5747330" y="4160356"/>
            <a:ext cx="711200" cy="34056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err="1">
                <a:solidFill>
                  <a:schemeClr val="tx1"/>
                </a:solidFill>
              </a:rPr>
              <a:t>AChR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905DD4F-BE28-4FFE-ADF3-B03FE9CCA364}"/>
              </a:ext>
            </a:extLst>
          </p:cNvPr>
          <p:cNvSpPr/>
          <p:nvPr/>
        </p:nvSpPr>
        <p:spPr>
          <a:xfrm>
            <a:off x="6047645" y="1276472"/>
            <a:ext cx="943789" cy="7977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Lower Motor Neuron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5742D62-9A0E-4017-BE22-FFA9EBA627AB}"/>
              </a:ext>
            </a:extLst>
          </p:cNvPr>
          <p:cNvSpPr/>
          <p:nvPr/>
        </p:nvSpPr>
        <p:spPr>
          <a:xfrm>
            <a:off x="6320907" y="4714143"/>
            <a:ext cx="1663701" cy="34056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Muscle Endplate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85D37F7-49D8-44D0-AA33-4A778AB103C7}"/>
              </a:ext>
            </a:extLst>
          </p:cNvPr>
          <p:cNvSpPr/>
          <p:nvPr/>
        </p:nvSpPr>
        <p:spPr>
          <a:xfrm>
            <a:off x="7923878" y="2225181"/>
            <a:ext cx="1035050" cy="34056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err="1">
                <a:solidFill>
                  <a:schemeClr val="tx1"/>
                </a:solidFill>
              </a:rPr>
              <a:t>AChR</a:t>
            </a:r>
            <a:r>
              <a:rPr lang="en-GB" sz="1600" dirty="0">
                <a:solidFill>
                  <a:schemeClr val="tx1"/>
                </a:solidFill>
              </a:rPr>
              <a:t>-Ab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1F1C6BA-041E-4528-9D72-0E1DCE49A329}"/>
              </a:ext>
            </a:extLst>
          </p:cNvPr>
          <p:cNvCxnSpPr>
            <a:cxnSpLocks/>
          </p:cNvCxnSpPr>
          <p:nvPr/>
        </p:nvCxnSpPr>
        <p:spPr>
          <a:xfrm flipV="1">
            <a:off x="6320907" y="3908423"/>
            <a:ext cx="137623" cy="25193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F396CA4-FB55-4989-82F0-F72BBB52A6C5}"/>
              </a:ext>
            </a:extLst>
          </p:cNvPr>
          <p:cNvCxnSpPr>
            <a:cxnSpLocks/>
            <a:stCxn id="16" idx="2"/>
          </p:cNvCxnSpPr>
          <p:nvPr/>
        </p:nvCxnSpPr>
        <p:spPr>
          <a:xfrm flipH="1">
            <a:off x="7923878" y="2565748"/>
            <a:ext cx="517525" cy="81245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5216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69839-F35F-4814-9E94-72F5C1749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Typical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D7C1C-2773-4A6D-A3E5-CD3E99B4F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Ocular</a:t>
            </a:r>
          </a:p>
          <a:p>
            <a:pPr lvl="1"/>
            <a:r>
              <a:rPr lang="en-GB" dirty="0"/>
              <a:t>Ptosis (may be unilateral) &amp; diplopia</a:t>
            </a:r>
          </a:p>
          <a:p>
            <a:pPr lvl="1"/>
            <a:r>
              <a:rPr lang="en-GB" dirty="0"/>
              <a:t>Almost all patients will have ocular involvement; presenting feature in &gt;50%</a:t>
            </a:r>
          </a:p>
          <a:p>
            <a:pPr lvl="1"/>
            <a:r>
              <a:rPr lang="en-GB" dirty="0"/>
              <a:t>15-20% will have isolated ocular disease but most develop generalised features in first 1-2 years</a:t>
            </a:r>
          </a:p>
          <a:p>
            <a:r>
              <a:rPr lang="en-GB" dirty="0"/>
              <a:t>Limbs</a:t>
            </a:r>
          </a:p>
          <a:p>
            <a:pPr lvl="1"/>
            <a:r>
              <a:rPr lang="en-GB" dirty="0"/>
              <a:t>Proximal weakness of legs, arms; less commonly distal weakness</a:t>
            </a:r>
          </a:p>
          <a:p>
            <a:r>
              <a:rPr lang="en-GB" dirty="0"/>
              <a:t>Bulbar </a:t>
            </a:r>
          </a:p>
          <a:p>
            <a:pPr lvl="1"/>
            <a:r>
              <a:rPr lang="en-GB" dirty="0"/>
              <a:t>Dysarthria, dysphagia, facial weakness, difficulty chewing, neck weakness</a:t>
            </a:r>
          </a:p>
          <a:p>
            <a:r>
              <a:rPr lang="en-GB" dirty="0"/>
              <a:t>Respiratory (always concerning!)</a:t>
            </a:r>
          </a:p>
          <a:p>
            <a:pPr lvl="1"/>
            <a:r>
              <a:rPr lang="en-GB" dirty="0"/>
              <a:t>Dyspnoea, apnoea, orthopnoea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B074592-4552-44FD-9F7D-E3E78959D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424" y="7038391"/>
            <a:ext cx="4419600" cy="185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3BDCFB-D2A9-4FDD-83EA-C264D87C61BE}"/>
              </a:ext>
            </a:extLst>
          </p:cNvPr>
          <p:cNvSpPr txBox="1"/>
          <p:nvPr/>
        </p:nvSpPr>
        <p:spPr>
          <a:xfrm>
            <a:off x="2178424" y="7180066"/>
            <a:ext cx="427180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By James Heilman, MD - Own work, CC BY-SA 3.0, https://commons.wikimedia.org/w/index.php?curid=17978809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9518A6-FACB-4FA7-84E1-F62E35140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951" y="9305363"/>
            <a:ext cx="3532049" cy="229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07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4B14A35-14F3-49D2-A9B2-CFB5D78692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233928"/>
              </p:ext>
            </p:extLst>
          </p:nvPr>
        </p:nvGraphicFramePr>
        <p:xfrm>
          <a:off x="628650" y="1931783"/>
          <a:ext cx="7886700" cy="3963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228726963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700375712"/>
                    </a:ext>
                  </a:extLst>
                </a:gridCol>
              </a:tblGrid>
              <a:tr h="52811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History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Examination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9603669"/>
                  </a:ext>
                </a:extLst>
              </a:tr>
              <a:tr h="809769">
                <a:tc>
                  <a:txBody>
                    <a:bodyPr/>
                    <a:lstStyle/>
                    <a:p>
                      <a:r>
                        <a:rPr lang="en-GB" sz="2000" dirty="0"/>
                        <a:t>Diplopia after a period of focussing (e.g. reading/driving)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Ptosis/diplopia which is seen or exaggerated after prolonged </a:t>
                      </a:r>
                      <a:r>
                        <a:rPr lang="en-GB" sz="2000" dirty="0" err="1"/>
                        <a:t>upgaze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1303"/>
                  </a:ext>
                </a:extLst>
              </a:tr>
              <a:tr h="809769">
                <a:tc>
                  <a:txBody>
                    <a:bodyPr/>
                    <a:lstStyle/>
                    <a:p>
                      <a:r>
                        <a:rPr lang="en-GB" sz="2000" dirty="0"/>
                        <a:t>Dysarthria/dysphonia after a long conversation/lecture etc.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Proximal weakness which is worse after 15-20 repetitions (e.g. shoulder abduction)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772941"/>
                  </a:ext>
                </a:extLst>
              </a:tr>
              <a:tr h="809769">
                <a:tc>
                  <a:txBody>
                    <a:bodyPr/>
                    <a:lstStyle/>
                    <a:p>
                      <a:r>
                        <a:rPr lang="en-GB" sz="2000" dirty="0"/>
                        <a:t>Difficulty chewing/swallowing towards the end of a meal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Repeating the alphabet/counting multiple times – fatigable dysarthria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8508002"/>
                  </a:ext>
                </a:extLst>
              </a:tr>
              <a:tr h="809769">
                <a:tc>
                  <a:txBody>
                    <a:bodyPr/>
                    <a:lstStyle/>
                    <a:p>
                      <a:r>
                        <a:rPr lang="en-GB" sz="2000" dirty="0"/>
                        <a:t>Diurnal variation in symptoms, generally worse in the evening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Neck flexion/extension weakness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615862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F60351C-5886-424D-ABBE-F51AA5081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to look for in the history/examination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AF4DE-C192-4FA3-942C-2DF9B7181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1429"/>
            <a:ext cx="7886700" cy="379259"/>
          </a:xfrm>
        </p:spPr>
        <p:txBody>
          <a:bodyPr/>
          <a:lstStyle/>
          <a:p>
            <a:r>
              <a:rPr lang="en-GB" dirty="0"/>
              <a:t>Evidence of </a:t>
            </a:r>
            <a:r>
              <a:rPr lang="en-GB" b="1" dirty="0"/>
              <a:t>fatiguability</a:t>
            </a:r>
            <a:r>
              <a:rPr lang="en-GB" dirty="0"/>
              <a:t> is key to the diagnosis</a:t>
            </a:r>
          </a:p>
        </p:txBody>
      </p:sp>
    </p:spTree>
    <p:extLst>
      <p:ext uri="{BB962C8B-B14F-4D97-AF65-F5344CB8AC3E}">
        <p14:creationId xmlns:p14="http://schemas.microsoft.com/office/powerpoint/2010/main" val="1247993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DE7ED-06E3-4F30-92EB-7AF65E6C8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Case: Mrs Green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285B5-D7EA-4D22-8683-A50CA5695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225799"/>
            <a:ext cx="7886700" cy="2951163"/>
          </a:xfrm>
        </p:spPr>
        <p:txBody>
          <a:bodyPr/>
          <a:lstStyle/>
          <a:p>
            <a:r>
              <a:rPr lang="en-GB" dirty="0"/>
              <a:t>Examination</a:t>
            </a:r>
          </a:p>
          <a:p>
            <a:pPr lvl="1"/>
            <a:r>
              <a:rPr lang="en-GB" dirty="0"/>
              <a:t>Slight bilateral ptosis, worse on the right, otherwise cranial nerves all intact, full range of extra-ocular movements</a:t>
            </a:r>
          </a:p>
          <a:p>
            <a:pPr lvl="1"/>
            <a:r>
              <a:rPr lang="en-GB" dirty="0"/>
              <a:t>Normal tone, full power, symmetrical reflexes, sensation and co-ordination intact in all limbs</a:t>
            </a:r>
          </a:p>
          <a:p>
            <a:pPr lvl="1"/>
            <a:r>
              <a:rPr lang="en-GB" dirty="0"/>
              <a:t>After holding </a:t>
            </a:r>
            <a:r>
              <a:rPr lang="en-GB" dirty="0" err="1"/>
              <a:t>upgaze</a:t>
            </a:r>
            <a:r>
              <a:rPr lang="en-GB" dirty="0"/>
              <a:t> for 20 seconds develops diplopia and ptosis worsens</a:t>
            </a:r>
          </a:p>
          <a:p>
            <a:pPr lvl="1"/>
            <a:r>
              <a:rPr lang="en-GB" dirty="0"/>
              <a:t>After repeated shoulder abduction there is slight reduction in power bilaterally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AB2E5F5-3EF0-4623-A160-FACE7C573735}"/>
              </a:ext>
            </a:extLst>
          </p:cNvPr>
          <p:cNvSpPr/>
          <p:nvPr/>
        </p:nvSpPr>
        <p:spPr>
          <a:xfrm>
            <a:off x="1727200" y="1600200"/>
            <a:ext cx="5873750" cy="1346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Fatigable diplopia and hypophonia – ocular and bulbar involvement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Autoimmune history associated with MG</a:t>
            </a:r>
          </a:p>
        </p:txBody>
      </p:sp>
    </p:spTree>
    <p:extLst>
      <p:ext uri="{BB962C8B-B14F-4D97-AF65-F5344CB8AC3E}">
        <p14:creationId xmlns:p14="http://schemas.microsoft.com/office/powerpoint/2010/main" val="1688943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D65B9-C0D1-457C-87E9-E24DF1318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to do if you suspect Myasthenia Gravis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ABAE5-0AF7-4272-BAC0-A22F4E6B74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Refer to Neurology!</a:t>
            </a:r>
          </a:p>
          <a:p>
            <a:r>
              <a:rPr lang="en-GB" dirty="0"/>
              <a:t>Look for red flags – see later section on myasthenic crisis</a:t>
            </a:r>
          </a:p>
          <a:p>
            <a:r>
              <a:rPr lang="en-GB" dirty="0"/>
              <a:t>Significant bulbar symptoms, neck weakness, respiratory involvement will require inpatient management</a:t>
            </a:r>
          </a:p>
          <a:p>
            <a:r>
              <a:rPr lang="en-GB" dirty="0"/>
              <a:t>Ocular involvement and only mild generalised myasthenia may be suitable for outpatient management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6BEE153-2CAB-4806-B098-21E55262E45A}"/>
              </a:ext>
            </a:extLst>
          </p:cNvPr>
          <p:cNvSpPr/>
          <p:nvPr/>
        </p:nvSpPr>
        <p:spPr>
          <a:xfrm>
            <a:off x="769257" y="4064000"/>
            <a:ext cx="2380343" cy="2428875"/>
          </a:xfrm>
          <a:prstGeom prst="roundRect">
            <a:avLst>
              <a:gd name="adj" fmla="val 6911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 err="1">
                <a:solidFill>
                  <a:schemeClr val="tx1"/>
                </a:solidFill>
              </a:rPr>
              <a:t>AChR</a:t>
            </a:r>
            <a:r>
              <a:rPr lang="en-GB" dirty="0">
                <a:solidFill>
                  <a:schemeClr val="tx1"/>
                </a:solidFill>
              </a:rPr>
              <a:t> Antibodies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TFTs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CT thorax (?thymoma)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7511AAD-DF74-4A6B-9185-C4764887807A}"/>
              </a:ext>
            </a:extLst>
          </p:cNvPr>
          <p:cNvSpPr/>
          <p:nvPr/>
        </p:nvSpPr>
        <p:spPr>
          <a:xfrm>
            <a:off x="3868057" y="4063999"/>
            <a:ext cx="2380343" cy="2428875"/>
          </a:xfrm>
          <a:prstGeom prst="roundRect">
            <a:avLst>
              <a:gd name="adj" fmla="val 691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 err="1">
                <a:solidFill>
                  <a:schemeClr val="tx1"/>
                </a:solidFill>
              </a:rPr>
              <a:t>MuSK</a:t>
            </a:r>
            <a:r>
              <a:rPr lang="en-GB" dirty="0">
                <a:solidFill>
                  <a:schemeClr val="tx1"/>
                </a:solidFill>
              </a:rPr>
              <a:t> antibodies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Repetitive nerve stimulation/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Single fibre EMG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D5E5E82-565C-4B91-B088-52CA30A81B13}"/>
              </a:ext>
            </a:extLst>
          </p:cNvPr>
          <p:cNvSpPr/>
          <p:nvPr/>
        </p:nvSpPr>
        <p:spPr>
          <a:xfrm>
            <a:off x="769256" y="4063998"/>
            <a:ext cx="2380343" cy="580573"/>
          </a:xfrm>
          <a:prstGeom prst="roundRect">
            <a:avLst>
              <a:gd name="adj" fmla="val 2441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  <a:r>
              <a:rPr lang="en-GB" baseline="30000" dirty="0">
                <a:solidFill>
                  <a:schemeClr val="tx1"/>
                </a:solidFill>
              </a:rPr>
              <a:t>st</a:t>
            </a:r>
            <a:r>
              <a:rPr lang="en-GB" dirty="0">
                <a:solidFill>
                  <a:schemeClr val="tx1"/>
                </a:solidFill>
              </a:rPr>
              <a:t> Line Tests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F90F00E-45CB-42EB-9A39-E69F973CE18B}"/>
              </a:ext>
            </a:extLst>
          </p:cNvPr>
          <p:cNvSpPr/>
          <p:nvPr/>
        </p:nvSpPr>
        <p:spPr>
          <a:xfrm>
            <a:off x="3868057" y="4063997"/>
            <a:ext cx="2380343" cy="580573"/>
          </a:xfrm>
          <a:prstGeom prst="roundRect">
            <a:avLst>
              <a:gd name="adj" fmla="val 2441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2</a:t>
            </a:r>
            <a:r>
              <a:rPr lang="en-GB" baseline="30000" dirty="0">
                <a:solidFill>
                  <a:schemeClr val="tx1"/>
                </a:solidFill>
              </a:rPr>
              <a:t>nd</a:t>
            </a:r>
            <a:r>
              <a:rPr lang="en-GB" dirty="0">
                <a:solidFill>
                  <a:schemeClr val="tx1"/>
                </a:solidFill>
              </a:rPr>
              <a:t> Line Tests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B834FE8-562E-49ED-BB1B-5E732AC37442}"/>
              </a:ext>
            </a:extLst>
          </p:cNvPr>
          <p:cNvCxnSpPr>
            <a:stCxn id="10" idx="3"/>
            <a:endCxn id="12" idx="1"/>
          </p:cNvCxnSpPr>
          <p:nvPr/>
        </p:nvCxnSpPr>
        <p:spPr>
          <a:xfrm flipV="1">
            <a:off x="3149599" y="4354284"/>
            <a:ext cx="718458" cy="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1BA8CC9-1583-4381-AFE3-362F5D802FA5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6248400" y="4354284"/>
            <a:ext cx="718457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B4C9FF0-1632-4D1F-BF26-FAFE529569D0}"/>
              </a:ext>
            </a:extLst>
          </p:cNvPr>
          <p:cNvSpPr/>
          <p:nvPr/>
        </p:nvSpPr>
        <p:spPr>
          <a:xfrm>
            <a:off x="6966857" y="4063997"/>
            <a:ext cx="1548493" cy="1306289"/>
          </a:xfrm>
          <a:prstGeom prst="roundRect">
            <a:avLst>
              <a:gd name="adj" fmla="val 15522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If all –ve consider other Dx</a:t>
            </a:r>
          </a:p>
        </p:txBody>
      </p:sp>
    </p:spTree>
    <p:extLst>
      <p:ext uri="{BB962C8B-B14F-4D97-AF65-F5344CB8AC3E}">
        <p14:creationId xmlns:p14="http://schemas.microsoft.com/office/powerpoint/2010/main" val="3703851955"/>
      </p:ext>
    </p:extLst>
  </p:cSld>
  <p:clrMapOvr>
    <a:masterClrMapping/>
  </p:clrMapOvr>
</p:sld>
</file>

<file path=ppt/theme/theme1.xml><?xml version="1.0" encoding="utf-8"?>
<a:theme xmlns:a="http://schemas.openxmlformats.org/drawingml/2006/main" name="QUACK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ACK theme" id="{75FFE468-3B7E-4C82-A462-E22C6E5790A0}" vid="{E73379FD-5B52-4EB3-A98B-74B0B41F02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QUACK theme</Template>
  <TotalTime>0</TotalTime>
  <Words>2024</Words>
  <Application>Microsoft Office PowerPoint</Application>
  <PresentationFormat>On-screen Show (4:3)</PresentationFormat>
  <Paragraphs>283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BlinkMacSystemFont</vt:lpstr>
      <vt:lpstr>Calibri</vt:lpstr>
      <vt:lpstr>Calibri Light</vt:lpstr>
      <vt:lpstr>Times New Roman</vt:lpstr>
      <vt:lpstr>QUACK theme</vt:lpstr>
      <vt:lpstr>Myasthenia Gravis in the Acute Receiving Unit</vt:lpstr>
      <vt:lpstr>Disclaimer*</vt:lpstr>
      <vt:lpstr>Outline: Three Situations</vt:lpstr>
      <vt:lpstr>Case: A 63 year old woman with diplopia</vt:lpstr>
      <vt:lpstr>Myasthenia Gravis</vt:lpstr>
      <vt:lpstr>Typical Features</vt:lpstr>
      <vt:lpstr>What to look for in the history/examination</vt:lpstr>
      <vt:lpstr>Case: Mrs Green</vt:lpstr>
      <vt:lpstr>What to do if you suspect Myasthenia Gravis</vt:lpstr>
      <vt:lpstr>Some Potential Mimics of Myasthenia</vt:lpstr>
      <vt:lpstr>Management of MG in the non-acute setting</vt:lpstr>
      <vt:lpstr>Case: Mrs Green</vt:lpstr>
      <vt:lpstr>Later… Mrs Green gets a cough</vt:lpstr>
      <vt:lpstr>Special Considerations in Managing Patients with Myasthenia</vt:lpstr>
      <vt:lpstr>Case: Mrs Green’s pneumonia</vt:lpstr>
      <vt:lpstr>Progress on the ward</vt:lpstr>
      <vt:lpstr>The Deteriorating Myasthenic Patient</vt:lpstr>
      <vt:lpstr>Monitoring: Vital Capacity</vt:lpstr>
      <vt:lpstr>Treatment of Deteriorating Myasthenia Gravis</vt:lpstr>
      <vt:lpstr>Case: Mrs Green - Progress</vt:lpstr>
      <vt:lpstr>When to refer to ICU</vt:lpstr>
      <vt:lpstr>Use of NIV in Myasthenia Gravis</vt:lpstr>
      <vt:lpstr>Case: Mrs Green - Progress</vt:lpstr>
      <vt:lpstr>ICU Progress and Outcomes</vt:lpstr>
      <vt:lpstr>Case: Mrs Green – Progress to Discharge</vt:lpstr>
      <vt:lpstr>Summary: Myasthenia Gravis</vt:lpstr>
      <vt:lpstr>Further Reading</vt:lpstr>
      <vt:lpstr>PowerPoint Presentation</vt:lpstr>
      <vt:lpstr>Get in touch!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Lowe</dc:creator>
  <cp:lastModifiedBy>INGRAM, Gareth (NHS GREATER GLASGOW &amp; CLYDE)</cp:lastModifiedBy>
  <cp:revision>4</cp:revision>
  <dcterms:created xsi:type="dcterms:W3CDTF">2020-09-01T21:39:18Z</dcterms:created>
  <dcterms:modified xsi:type="dcterms:W3CDTF">2020-11-14T17:01:19Z</dcterms:modified>
</cp:coreProperties>
</file>