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3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6" r:id="rId30"/>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605" y="55"/>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Times New Roman"/>
                <a:ea typeface="Times New Roman"/>
                <a:cs typeface="Times New Roman"/>
                <a:sym typeface="Times New Roman"/>
              </a:rPr>
              <a:t>‹#›</a:t>
            </a:fld>
            <a:endParaRPr sz="1200" b="0" i="0" u="none" strike="noStrike" cap="none">
              <a:solidFill>
                <a:schemeClr val="dk1"/>
              </a:solidFill>
              <a:latin typeface="Times New Roman"/>
              <a:ea typeface="Times New Roman"/>
              <a:cs typeface="Times New Roman"/>
              <a:sym typeface="Times New Roman"/>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4" name="Google Shape;94;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 name="Google Shape;95;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p1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10</a:t>
            </a:fld>
            <a:endParaRPr sz="1200" b="0" i="0" u="none" strike="noStrike" cap="none">
              <a:solidFill>
                <a:schemeClr val="dk1"/>
              </a:solidFill>
              <a:latin typeface="Arial"/>
              <a:ea typeface="Arial"/>
              <a:cs typeface="Arial"/>
              <a:sym typeface="Arial"/>
            </a:endParaRPr>
          </a:p>
        </p:txBody>
      </p:sp>
      <p:sp>
        <p:nvSpPr>
          <p:cNvPr id="154" name="Google Shape;154;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55" name="Google Shape;155;p1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Sitting/lying makes vaso-vagal v unlikely.</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61" name="Google Shape;161;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Tongue biting- pathognomic</a:t>
            </a:r>
            <a:endParaRPr/>
          </a:p>
        </p:txBody>
      </p:sp>
      <p:sp>
        <p:nvSpPr>
          <p:cNvPr id="162" name="Google Shape;162;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11</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8" name="Google Shape;168;p1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13</a:t>
            </a:fld>
            <a:endParaRPr sz="1200" b="0" i="0" u="none" strike="noStrike" cap="none">
              <a:solidFill>
                <a:schemeClr val="dk1"/>
              </a:solidFill>
              <a:latin typeface="Arial"/>
              <a:ea typeface="Arial"/>
              <a:cs typeface="Arial"/>
              <a:sym typeface="Arial"/>
            </a:endParaRPr>
          </a:p>
        </p:txBody>
      </p:sp>
      <p:sp>
        <p:nvSpPr>
          <p:cNvPr id="174" name="Google Shape;174;p1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75" name="Google Shape;175;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Witnesses often overstate time of collapse and can be fearful/shocked</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1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1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p1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7" name="Google Shape;187;p1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1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93" name="Google Shape;193;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Most important for diagnosis is the history</a:t>
            </a:r>
            <a:endParaRPr/>
          </a:p>
          <a:p>
            <a:pPr marL="0" lvl="0" indent="0" algn="l" rtl="0">
              <a:spcBef>
                <a:spcPts val="0"/>
              </a:spcBef>
              <a:spcAft>
                <a:spcPts val="0"/>
              </a:spcAft>
              <a:buNone/>
            </a:pPr>
            <a:r>
              <a:rPr lang="en-GB"/>
              <a:t>Normal EEG does not exclude seizure/epilepsy</a:t>
            </a:r>
            <a:endParaRPr/>
          </a:p>
        </p:txBody>
      </p:sp>
      <p:sp>
        <p:nvSpPr>
          <p:cNvPr id="194" name="Google Shape;194;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16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1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0" name="Google Shape;200;p1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4"/>
        <p:cNvGrpSpPr/>
        <p:nvPr/>
      </p:nvGrpSpPr>
      <p:grpSpPr>
        <a:xfrm>
          <a:off x="0" y="0"/>
          <a:ext cx="0" cy="0"/>
          <a:chOff x="0" y="0"/>
          <a:chExt cx="0" cy="0"/>
        </a:xfrm>
      </p:grpSpPr>
      <p:sp>
        <p:nvSpPr>
          <p:cNvPr id="205" name="Google Shape;205;p1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6" name="Google Shape;206;p1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p1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2" name="Google Shape;212;p1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1" name="Google Shape;101;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2" name="Google Shape;102;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GB"/>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6"/>
        <p:cNvGrpSpPr/>
        <p:nvPr/>
      </p:nvGrpSpPr>
      <p:grpSpPr>
        <a:xfrm>
          <a:off x="0" y="0"/>
          <a:ext cx="0" cy="0"/>
          <a:chOff x="0" y="0"/>
          <a:chExt cx="0" cy="0"/>
        </a:xfrm>
      </p:grpSpPr>
      <p:sp>
        <p:nvSpPr>
          <p:cNvPr id="217" name="Google Shape;217;p2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8" name="Google Shape;218;p2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2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21</a:t>
            </a:fld>
            <a:endParaRPr sz="1200" b="0" i="0" u="none" strike="noStrike" cap="none">
              <a:solidFill>
                <a:schemeClr val="dk1"/>
              </a:solidFill>
              <a:latin typeface="Arial"/>
              <a:ea typeface="Arial"/>
              <a:cs typeface="Arial"/>
              <a:sym typeface="Arial"/>
            </a:endParaRPr>
          </a:p>
        </p:txBody>
      </p:sp>
      <p:sp>
        <p:nvSpPr>
          <p:cNvPr id="224" name="Google Shape;224;p2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5" name="Google Shape;225;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2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22</a:t>
            </a:fld>
            <a:endParaRPr sz="1200" b="0" i="0" u="none" strike="noStrike" cap="none">
              <a:solidFill>
                <a:schemeClr val="dk1"/>
              </a:solidFill>
              <a:latin typeface="Arial"/>
              <a:ea typeface="Arial"/>
              <a:cs typeface="Arial"/>
              <a:sym typeface="Arial"/>
            </a:endParaRPr>
          </a:p>
        </p:txBody>
      </p:sp>
      <p:sp>
        <p:nvSpPr>
          <p:cNvPr id="231" name="Google Shape;231;p2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32" name="Google Shape;232;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Alcohol withdrawal</a:t>
            </a:r>
            <a:endParaRPr/>
          </a:p>
          <a:p>
            <a:pPr marL="0" lvl="0" indent="0" algn="l" rtl="0">
              <a:spcBef>
                <a:spcPts val="0"/>
              </a:spcBef>
              <a:spcAft>
                <a:spcPts val="0"/>
              </a:spcAft>
              <a:buNone/>
            </a:pPr>
            <a:r>
              <a:rPr lang="en-GB"/>
              <a:t>Drugs</a:t>
            </a:r>
            <a:endParaRPr/>
          </a:p>
          <a:p>
            <a:pPr marL="0" lvl="0" indent="0" algn="l" rtl="0">
              <a:spcBef>
                <a:spcPts val="0"/>
              </a:spcBef>
              <a:spcAft>
                <a:spcPts val="0"/>
              </a:spcAft>
              <a:buNone/>
            </a:pPr>
            <a:r>
              <a:rPr lang="en-GB"/>
              <a:t>Electrolyte disturbance</a:t>
            </a:r>
            <a:endParaRPr/>
          </a:p>
          <a:p>
            <a:pPr marL="0" lvl="0" indent="0" algn="l" rtl="0">
              <a:spcBef>
                <a:spcPts val="0"/>
              </a:spcBef>
              <a:spcAft>
                <a:spcPts val="0"/>
              </a:spcAft>
              <a:buNone/>
            </a:pPr>
            <a:r>
              <a:rPr lang="en-GB"/>
              <a:t>Liver/Renal failure</a:t>
            </a:r>
            <a:endParaRPr/>
          </a:p>
          <a:p>
            <a:pPr marL="0" lvl="0" indent="0" algn="l" rtl="0">
              <a:spcBef>
                <a:spcPts val="0"/>
              </a:spcBef>
              <a:spcAft>
                <a:spcPts val="0"/>
              </a:spcAft>
              <a:buNone/>
            </a:pPr>
            <a:endParaRPr/>
          </a:p>
          <a:p>
            <a:pPr marL="0" lvl="0" indent="0" algn="l" rtl="0">
              <a:spcBef>
                <a:spcPts val="0"/>
              </a:spcBef>
              <a:spcAft>
                <a:spcPts val="0"/>
              </a:spcAft>
              <a:buNone/>
            </a:pPr>
            <a:r>
              <a:rPr lang="en-GB"/>
              <a:t>Bloods</a:t>
            </a:r>
            <a:endParaRPr/>
          </a:p>
          <a:p>
            <a:pPr marL="0" lvl="0" indent="0" algn="l" rtl="0">
              <a:spcBef>
                <a:spcPts val="0"/>
              </a:spcBef>
              <a:spcAft>
                <a:spcPts val="0"/>
              </a:spcAft>
              <a:buNone/>
            </a:pPr>
            <a:r>
              <a:rPr lang="en-GB"/>
              <a:t>IV fluids</a:t>
            </a:r>
            <a:endParaRPr/>
          </a:p>
          <a:p>
            <a:pPr marL="0" lvl="0" indent="0" algn="l" rtl="0">
              <a:spcBef>
                <a:spcPts val="0"/>
              </a:spcBef>
              <a:spcAft>
                <a:spcPts val="0"/>
              </a:spcAft>
              <a:buNone/>
            </a:pPr>
            <a:r>
              <a:rPr lang="en-GB"/>
              <a:t>Alcohol withdrawal </a:t>
            </a:r>
            <a:endParaRPr/>
          </a:p>
          <a:p>
            <a:pPr marL="0" lvl="0" indent="0" algn="l" rtl="0">
              <a:spcBef>
                <a:spcPts val="0"/>
              </a:spcBef>
              <a:spcAft>
                <a:spcPts val="0"/>
              </a:spcAft>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p2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8" name="Google Shape;238;p2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p2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4" name="Google Shape;244;p2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p2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50" name="Google Shape;250;p2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4"/>
        <p:cNvGrpSpPr/>
        <p:nvPr/>
      </p:nvGrpSpPr>
      <p:grpSpPr>
        <a:xfrm>
          <a:off x="0" y="0"/>
          <a:ext cx="0" cy="0"/>
          <a:chOff x="0" y="0"/>
          <a:chExt cx="0" cy="0"/>
        </a:xfrm>
      </p:grpSpPr>
      <p:sp>
        <p:nvSpPr>
          <p:cNvPr id="255" name="Google Shape;255;p2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56" name="Google Shape;256;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t>Legal obligation</a:t>
            </a:r>
            <a:endParaRPr/>
          </a:p>
        </p:txBody>
      </p:sp>
      <p:sp>
        <p:nvSpPr>
          <p:cNvPr id="257" name="Google Shape;257;p2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26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1"/>
        <p:cNvGrpSpPr/>
        <p:nvPr/>
      </p:nvGrpSpPr>
      <p:grpSpPr>
        <a:xfrm>
          <a:off x="0" y="0"/>
          <a:ext cx="0" cy="0"/>
          <a:chOff x="0" y="0"/>
          <a:chExt cx="0" cy="0"/>
        </a:xfrm>
      </p:grpSpPr>
      <p:sp>
        <p:nvSpPr>
          <p:cNvPr id="262" name="Google Shape;262;p2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3" name="Google Shape;263;p2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6"/>
        <p:cNvGrpSpPr/>
        <p:nvPr/>
      </p:nvGrpSpPr>
      <p:grpSpPr>
        <a:xfrm>
          <a:off x="0" y="0"/>
          <a:ext cx="0" cy="0"/>
          <a:chOff x="0" y="0"/>
          <a:chExt cx="0" cy="0"/>
        </a:xfrm>
      </p:grpSpPr>
      <p:sp>
        <p:nvSpPr>
          <p:cNvPr id="267" name="Google Shape;267;p2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8" name="Google Shape;268;p2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5"/>
        <p:cNvGrpSpPr/>
        <p:nvPr/>
      </p:nvGrpSpPr>
      <p:grpSpPr>
        <a:xfrm>
          <a:off x="0" y="0"/>
          <a:ext cx="0" cy="0"/>
          <a:chOff x="0" y="0"/>
          <a:chExt cx="0" cy="0"/>
        </a:xfrm>
      </p:grpSpPr>
      <p:sp>
        <p:nvSpPr>
          <p:cNvPr id="326" name="Google Shape;326;p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327" name="Google Shape;327;p3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08" name="Google Shape;108;p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14" name="Google Shape;114;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Clincial characteristics of seizure depend on area of brain that has been stimulated</a:t>
            </a:r>
            <a:endParaRPr/>
          </a:p>
        </p:txBody>
      </p:sp>
      <p:sp>
        <p:nvSpPr>
          <p:cNvPr id="115" name="Google Shape;115;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4</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21" name="Google Shape;121;p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p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27" name="Google Shape;127;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latin typeface="Arial"/>
              <a:ea typeface="Arial"/>
              <a:cs typeface="Arial"/>
              <a:sym typeface="Arial"/>
            </a:endParaRPr>
          </a:p>
        </p:txBody>
      </p:sp>
      <p:sp>
        <p:nvSpPr>
          <p:cNvPr id="128" name="Google Shape;128;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6</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34" name="Google Shape;134;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Metabolic- hypoxia, Hyponatraemia</a:t>
            </a:r>
            <a:endParaRPr/>
          </a:p>
          <a:p>
            <a:pPr marL="0" lvl="0" indent="0" algn="l" rtl="0">
              <a:spcBef>
                <a:spcPts val="0"/>
              </a:spcBef>
              <a:spcAft>
                <a:spcPts val="0"/>
              </a:spcAft>
              <a:buNone/>
            </a:pPr>
            <a:r>
              <a:rPr lang="en-GB">
                <a:latin typeface="Arial"/>
                <a:ea typeface="Arial"/>
                <a:cs typeface="Arial"/>
                <a:sym typeface="Arial"/>
              </a:rPr>
              <a:t>Infection</a:t>
            </a:r>
            <a:endParaRPr/>
          </a:p>
          <a:p>
            <a:pPr marL="0" lvl="0" indent="0" algn="l" rtl="0">
              <a:spcBef>
                <a:spcPts val="0"/>
              </a:spcBef>
              <a:spcAft>
                <a:spcPts val="0"/>
              </a:spcAft>
              <a:buNone/>
            </a:pPr>
            <a:r>
              <a:rPr lang="en-GB">
                <a:latin typeface="Arial"/>
                <a:ea typeface="Arial"/>
                <a:cs typeface="Arial"/>
                <a:sym typeface="Arial"/>
              </a:rPr>
              <a:t>Inflammation</a:t>
            </a:r>
            <a:endParaRPr/>
          </a:p>
          <a:p>
            <a:pPr marL="0" lvl="0" indent="0" algn="l" rtl="0">
              <a:spcBef>
                <a:spcPts val="0"/>
              </a:spcBef>
              <a:spcAft>
                <a:spcPts val="0"/>
              </a:spcAft>
              <a:buNone/>
            </a:pPr>
            <a:r>
              <a:rPr lang="en-GB">
                <a:latin typeface="Arial"/>
                <a:ea typeface="Arial"/>
                <a:cs typeface="Arial"/>
                <a:sym typeface="Arial"/>
              </a:rPr>
              <a:t>Vascular- Stroke, ICH, SAH SDH EDH</a:t>
            </a:r>
            <a:endParaRPr/>
          </a:p>
          <a:p>
            <a:pPr marL="0" lvl="0" indent="0" algn="l" rtl="0">
              <a:spcBef>
                <a:spcPts val="0"/>
              </a:spcBef>
              <a:spcAft>
                <a:spcPts val="0"/>
              </a:spcAft>
              <a:buNone/>
            </a:pPr>
            <a:endParaRPr>
              <a:latin typeface="Arial"/>
              <a:ea typeface="Arial"/>
              <a:cs typeface="Arial"/>
              <a:sym typeface="Arial"/>
            </a:endParaRPr>
          </a:p>
          <a:p>
            <a:pPr marL="0" lvl="0" indent="0" algn="l" rtl="0">
              <a:spcBef>
                <a:spcPts val="0"/>
              </a:spcBef>
              <a:spcAft>
                <a:spcPts val="0"/>
              </a:spcAft>
              <a:buNone/>
            </a:pPr>
            <a:r>
              <a:rPr lang="en-GB">
                <a:latin typeface="Arial"/>
                <a:ea typeface="Arial"/>
                <a:cs typeface="Arial"/>
                <a:sym typeface="Arial"/>
              </a:rPr>
              <a:t>Post insult- stroke head trauma</a:t>
            </a:r>
            <a:endParaRPr/>
          </a:p>
          <a:p>
            <a:pPr marL="0" lvl="0" indent="0" algn="l" rtl="0">
              <a:spcBef>
                <a:spcPts val="0"/>
              </a:spcBef>
              <a:spcAft>
                <a:spcPts val="0"/>
              </a:spcAft>
              <a:buNone/>
            </a:pPr>
            <a:r>
              <a:rPr lang="en-GB">
                <a:latin typeface="Arial"/>
                <a:ea typeface="Arial"/>
                <a:cs typeface="Arial"/>
                <a:sym typeface="Arial"/>
              </a:rPr>
              <a:t>Genetic- NF, Tuberous sclerosis</a:t>
            </a:r>
            <a:endParaRPr/>
          </a:p>
        </p:txBody>
      </p:sp>
      <p:sp>
        <p:nvSpPr>
          <p:cNvPr id="135" name="Google Shape;135;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GB" sz="1200" b="0" i="0" u="none" strike="noStrike" cap="none">
                <a:solidFill>
                  <a:schemeClr val="dk1"/>
                </a:solidFill>
                <a:latin typeface="Arial"/>
                <a:ea typeface="Arial"/>
                <a:cs typeface="Arial"/>
                <a:sym typeface="Arial"/>
              </a:rPr>
              <a:t>7</a:t>
            </a:fld>
            <a:endParaRPr sz="1200" b="0" i="0" u="none" strike="noStrike" cap="non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2" name="Google Shape;142;p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8" name="Google Shape;148;p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2"/>
          <p:cNvSpPr txBox="1">
            <a:spLocks noGrp="1"/>
          </p:cNvSpPr>
          <p:nvPr>
            <p:ph type="ctrTitle"/>
          </p:nvPr>
        </p:nvSpPr>
        <p:spPr>
          <a:xfrm>
            <a:off x="1143000" y="1122363"/>
            <a:ext cx="6858000" cy="2387600"/>
          </a:xfrm>
          <a:prstGeom prst="rect">
            <a:avLst/>
          </a:prstGeom>
          <a:noFill/>
          <a:ln>
            <a:noFill/>
          </a:ln>
        </p:spPr>
        <p:txBody>
          <a:bodyPr spcFirstLastPara="1" wrap="square" lIns="91425" tIns="45700" rIns="91425" bIns="45700" anchor="b" anchorCtr="0">
            <a:noAutofit/>
          </a:bodyPr>
          <a:lstStyle>
            <a:lvl1pPr lvl="0" algn="ctr">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17" name="Google Shape;17;p2"/>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5"/>
              </a:spcBef>
              <a:spcAft>
                <a:spcPts val="0"/>
              </a:spcAft>
              <a:buClr>
                <a:schemeClr val="dk1"/>
              </a:buClr>
              <a:buSzPts val="1500"/>
              <a:buNone/>
              <a:defRPr sz="1500"/>
            </a:lvl2pPr>
            <a:lvl3pPr lvl="2" algn="ctr">
              <a:lnSpc>
                <a:spcPct val="90000"/>
              </a:lnSpc>
              <a:spcBef>
                <a:spcPts val="375"/>
              </a:spcBef>
              <a:spcAft>
                <a:spcPts val="0"/>
              </a:spcAft>
              <a:buClr>
                <a:schemeClr val="dk1"/>
              </a:buClr>
              <a:buSzPts val="1350"/>
              <a:buNone/>
              <a:defRPr sz="1350"/>
            </a:lvl3pPr>
            <a:lvl4pPr lvl="3" algn="ctr">
              <a:lnSpc>
                <a:spcPct val="90000"/>
              </a:lnSpc>
              <a:spcBef>
                <a:spcPts val="375"/>
              </a:spcBef>
              <a:spcAft>
                <a:spcPts val="0"/>
              </a:spcAft>
              <a:buClr>
                <a:schemeClr val="dk1"/>
              </a:buClr>
              <a:buSzPts val="1200"/>
              <a:buNone/>
              <a:defRPr sz="1200"/>
            </a:lvl4pPr>
            <a:lvl5pPr lvl="4" algn="ctr">
              <a:lnSpc>
                <a:spcPct val="90000"/>
              </a:lnSpc>
              <a:spcBef>
                <a:spcPts val="375"/>
              </a:spcBef>
              <a:spcAft>
                <a:spcPts val="0"/>
              </a:spcAft>
              <a:buClr>
                <a:schemeClr val="dk1"/>
              </a:buClr>
              <a:buSzPts val="1200"/>
              <a:buNone/>
              <a:defRPr sz="1200"/>
            </a:lvl5pPr>
            <a:lvl6pPr lvl="5" algn="ctr">
              <a:lnSpc>
                <a:spcPct val="90000"/>
              </a:lnSpc>
              <a:spcBef>
                <a:spcPts val="375"/>
              </a:spcBef>
              <a:spcAft>
                <a:spcPts val="0"/>
              </a:spcAft>
              <a:buClr>
                <a:schemeClr val="dk1"/>
              </a:buClr>
              <a:buSzPts val="1200"/>
              <a:buNone/>
              <a:defRPr sz="1200"/>
            </a:lvl6pPr>
            <a:lvl7pPr lvl="6" algn="ctr">
              <a:lnSpc>
                <a:spcPct val="90000"/>
              </a:lnSpc>
              <a:spcBef>
                <a:spcPts val="375"/>
              </a:spcBef>
              <a:spcAft>
                <a:spcPts val="0"/>
              </a:spcAft>
              <a:buClr>
                <a:schemeClr val="dk1"/>
              </a:buClr>
              <a:buSzPts val="1200"/>
              <a:buNone/>
              <a:defRPr sz="1200"/>
            </a:lvl7pPr>
            <a:lvl8pPr lvl="7" algn="ctr">
              <a:lnSpc>
                <a:spcPct val="90000"/>
              </a:lnSpc>
              <a:spcBef>
                <a:spcPts val="375"/>
              </a:spcBef>
              <a:spcAft>
                <a:spcPts val="0"/>
              </a:spcAft>
              <a:buClr>
                <a:schemeClr val="dk1"/>
              </a:buClr>
              <a:buSzPts val="1200"/>
              <a:buNone/>
              <a:defRPr sz="1200"/>
            </a:lvl8pPr>
            <a:lvl9pPr lvl="8" algn="ctr">
              <a:lnSpc>
                <a:spcPct val="90000"/>
              </a:lnSpc>
              <a:spcBef>
                <a:spcPts val="375"/>
              </a:spcBef>
              <a:spcAft>
                <a:spcPts val="0"/>
              </a:spcAft>
              <a:buClr>
                <a:schemeClr val="dk1"/>
              </a:buClr>
              <a:buSzPts val="1200"/>
              <a:buNone/>
              <a:defRPr sz="1200"/>
            </a:lvl9pPr>
          </a:lstStyle>
          <a:p>
            <a:endParaRPr/>
          </a:p>
        </p:txBody>
      </p:sp>
      <p:sp>
        <p:nvSpPr>
          <p:cNvPr id="18" name="Google Shape;18;p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6"/>
        <p:cNvGrpSpPr/>
        <p:nvPr/>
      </p:nvGrpSpPr>
      <p:grpSpPr>
        <a:xfrm>
          <a:off x="0" y="0"/>
          <a:ext cx="0" cy="0"/>
          <a:chOff x="0" y="0"/>
          <a:chExt cx="0" cy="0"/>
        </a:xfrm>
      </p:grpSpPr>
      <p:sp>
        <p:nvSpPr>
          <p:cNvPr id="67" name="Google Shape;67;p11"/>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8" name="Google Shape;68;p11"/>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750"/>
              </a:spcBef>
              <a:spcAft>
                <a:spcPts val="0"/>
              </a:spcAft>
              <a:buClr>
                <a:schemeClr val="dk1"/>
              </a:buClr>
              <a:buSzPts val="2400"/>
              <a:buChar char="•"/>
              <a:defRPr sz="2400"/>
            </a:lvl1pPr>
            <a:lvl2pPr marL="914400" lvl="1" indent="-361950" algn="l">
              <a:lnSpc>
                <a:spcPct val="90000"/>
              </a:lnSpc>
              <a:spcBef>
                <a:spcPts val="375"/>
              </a:spcBef>
              <a:spcAft>
                <a:spcPts val="0"/>
              </a:spcAft>
              <a:buClr>
                <a:schemeClr val="dk1"/>
              </a:buClr>
              <a:buSzPts val="2100"/>
              <a:buChar char="•"/>
              <a:defRPr sz="2100"/>
            </a:lvl2pPr>
            <a:lvl3pPr marL="1371600" lvl="2" indent="-342900" algn="l">
              <a:lnSpc>
                <a:spcPct val="90000"/>
              </a:lnSpc>
              <a:spcBef>
                <a:spcPts val="375"/>
              </a:spcBef>
              <a:spcAft>
                <a:spcPts val="0"/>
              </a:spcAft>
              <a:buClr>
                <a:schemeClr val="dk1"/>
              </a:buClr>
              <a:buSzPts val="1800"/>
              <a:buChar char="•"/>
              <a:defRPr sz="1800"/>
            </a:lvl3pPr>
            <a:lvl4pPr marL="1828800" lvl="3" indent="-323850" algn="l">
              <a:lnSpc>
                <a:spcPct val="90000"/>
              </a:lnSpc>
              <a:spcBef>
                <a:spcPts val="375"/>
              </a:spcBef>
              <a:spcAft>
                <a:spcPts val="0"/>
              </a:spcAft>
              <a:buClr>
                <a:schemeClr val="dk1"/>
              </a:buClr>
              <a:buSzPts val="1500"/>
              <a:buChar char="•"/>
              <a:defRPr sz="1500"/>
            </a:lvl4pPr>
            <a:lvl5pPr marL="2286000" lvl="4" indent="-323850" algn="l">
              <a:lnSpc>
                <a:spcPct val="90000"/>
              </a:lnSpc>
              <a:spcBef>
                <a:spcPts val="375"/>
              </a:spcBef>
              <a:spcAft>
                <a:spcPts val="0"/>
              </a:spcAft>
              <a:buClr>
                <a:schemeClr val="dk1"/>
              </a:buClr>
              <a:buSzPts val="1500"/>
              <a:buChar char="•"/>
              <a:defRPr sz="1500"/>
            </a:lvl5pPr>
            <a:lvl6pPr marL="2743200" lvl="5" indent="-323850" algn="l">
              <a:lnSpc>
                <a:spcPct val="90000"/>
              </a:lnSpc>
              <a:spcBef>
                <a:spcPts val="375"/>
              </a:spcBef>
              <a:spcAft>
                <a:spcPts val="0"/>
              </a:spcAft>
              <a:buClr>
                <a:schemeClr val="dk1"/>
              </a:buClr>
              <a:buSzPts val="1500"/>
              <a:buChar char="•"/>
              <a:defRPr sz="1500"/>
            </a:lvl6pPr>
            <a:lvl7pPr marL="3200400" lvl="6" indent="-323850" algn="l">
              <a:lnSpc>
                <a:spcPct val="90000"/>
              </a:lnSpc>
              <a:spcBef>
                <a:spcPts val="375"/>
              </a:spcBef>
              <a:spcAft>
                <a:spcPts val="0"/>
              </a:spcAft>
              <a:buClr>
                <a:schemeClr val="dk1"/>
              </a:buClr>
              <a:buSzPts val="1500"/>
              <a:buChar char="•"/>
              <a:defRPr sz="1500"/>
            </a:lvl7pPr>
            <a:lvl8pPr marL="3657600" lvl="7" indent="-323850" algn="l">
              <a:lnSpc>
                <a:spcPct val="90000"/>
              </a:lnSpc>
              <a:spcBef>
                <a:spcPts val="375"/>
              </a:spcBef>
              <a:spcAft>
                <a:spcPts val="0"/>
              </a:spcAft>
              <a:buClr>
                <a:schemeClr val="dk1"/>
              </a:buClr>
              <a:buSzPts val="1500"/>
              <a:buChar char="•"/>
              <a:defRPr sz="1500"/>
            </a:lvl8pPr>
            <a:lvl9pPr marL="4114800" lvl="8" indent="-323850" algn="l">
              <a:lnSpc>
                <a:spcPct val="90000"/>
              </a:lnSpc>
              <a:spcBef>
                <a:spcPts val="375"/>
              </a:spcBef>
              <a:spcAft>
                <a:spcPts val="0"/>
              </a:spcAft>
              <a:buClr>
                <a:schemeClr val="dk1"/>
              </a:buClr>
              <a:buSzPts val="1500"/>
              <a:buChar char="•"/>
              <a:defRPr sz="1500"/>
            </a:lvl9pPr>
          </a:lstStyle>
          <a:p>
            <a:endParaRPr/>
          </a:p>
        </p:txBody>
      </p:sp>
      <p:sp>
        <p:nvSpPr>
          <p:cNvPr id="69" name="Google Shape;69;p11"/>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70" name="Google Shape;70;p1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73"/>
        <p:cNvGrpSpPr/>
        <p:nvPr/>
      </p:nvGrpSpPr>
      <p:grpSpPr>
        <a:xfrm>
          <a:off x="0" y="0"/>
          <a:ext cx="0" cy="0"/>
          <a:chOff x="0" y="0"/>
          <a:chExt cx="0" cy="0"/>
        </a:xfrm>
      </p:grpSpPr>
      <p:sp>
        <p:nvSpPr>
          <p:cNvPr id="74" name="Google Shape;74;p12"/>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24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75" name="Google Shape;75;p12"/>
          <p:cNvSpPr>
            <a:spLocks noGrp="1"/>
          </p:cNvSpPr>
          <p:nvPr>
            <p:ph type="pic" idx="2"/>
          </p:nvPr>
        </p:nvSpPr>
        <p:spPr>
          <a:xfrm>
            <a:off x="3887391" y="987426"/>
            <a:ext cx="4629150" cy="4873625"/>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75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1pPr>
            <a:lvl2pPr marR="0" lvl="1" algn="l" rtl="0">
              <a:lnSpc>
                <a:spcPct val="90000"/>
              </a:lnSpc>
              <a:spcBef>
                <a:spcPts val="375"/>
              </a:spcBef>
              <a:spcAft>
                <a:spcPts val="0"/>
              </a:spcAft>
              <a:buClr>
                <a:schemeClr val="dk1"/>
              </a:buClr>
              <a:buSzPts val="2100"/>
              <a:buFont typeface="Arial"/>
              <a:buNone/>
              <a:defRPr sz="2100" b="0" i="0" u="none" strike="noStrike" cap="none">
                <a:solidFill>
                  <a:schemeClr val="dk1"/>
                </a:solidFill>
                <a:latin typeface="Calibri"/>
                <a:ea typeface="Calibri"/>
                <a:cs typeface="Calibri"/>
                <a:sym typeface="Calibri"/>
              </a:defRPr>
            </a:lvl2pPr>
            <a:lvl3pPr marR="0" lvl="2" algn="l" rtl="0">
              <a:lnSpc>
                <a:spcPct val="90000"/>
              </a:lnSpc>
              <a:spcBef>
                <a:spcPts val="375"/>
              </a:spcBef>
              <a:spcAft>
                <a:spcPts val="0"/>
              </a:spcAft>
              <a:buClr>
                <a:schemeClr val="dk1"/>
              </a:buClr>
              <a:buSzPts val="1800"/>
              <a:buFont typeface="Arial"/>
              <a:buNone/>
              <a:defRPr sz="1800" b="0" i="0" u="none" strike="noStrike" cap="none">
                <a:solidFill>
                  <a:schemeClr val="dk1"/>
                </a:solidFill>
                <a:latin typeface="Calibri"/>
                <a:ea typeface="Calibri"/>
                <a:cs typeface="Calibri"/>
                <a:sym typeface="Calibri"/>
              </a:defRPr>
            </a:lvl3pPr>
            <a:lvl4pPr marR="0" lvl="3"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4pPr>
            <a:lvl5pPr marR="0" lvl="4"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5pPr>
            <a:lvl6pPr marR="0" lvl="5"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6pPr>
            <a:lvl7pPr marR="0" lvl="6"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7pPr>
            <a:lvl8pPr marR="0" lvl="7"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8pPr>
            <a:lvl9pPr marR="0" lvl="8" algn="l" rtl="0">
              <a:lnSpc>
                <a:spcPct val="90000"/>
              </a:lnSpc>
              <a:spcBef>
                <a:spcPts val="375"/>
              </a:spcBef>
              <a:spcAft>
                <a:spcPts val="0"/>
              </a:spcAft>
              <a:buClr>
                <a:schemeClr val="dk1"/>
              </a:buClr>
              <a:buSzPts val="1500"/>
              <a:buFont typeface="Arial"/>
              <a:buNone/>
              <a:defRPr sz="1500" b="0" i="0" u="none" strike="noStrike" cap="none">
                <a:solidFill>
                  <a:schemeClr val="dk1"/>
                </a:solidFill>
                <a:latin typeface="Calibri"/>
                <a:ea typeface="Calibri"/>
                <a:cs typeface="Calibri"/>
                <a:sym typeface="Calibri"/>
              </a:defRPr>
            </a:lvl9pPr>
          </a:lstStyle>
          <a:p>
            <a:endParaRPr/>
          </a:p>
        </p:txBody>
      </p:sp>
      <p:sp>
        <p:nvSpPr>
          <p:cNvPr id="76" name="Google Shape;76;p12"/>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chemeClr val="dk1"/>
              </a:buClr>
              <a:buSzPts val="1200"/>
              <a:buNone/>
              <a:defRPr sz="1200"/>
            </a:lvl1pPr>
            <a:lvl2pPr marL="914400" lvl="1" indent="-228600" algn="l">
              <a:lnSpc>
                <a:spcPct val="90000"/>
              </a:lnSpc>
              <a:spcBef>
                <a:spcPts val="375"/>
              </a:spcBef>
              <a:spcAft>
                <a:spcPts val="0"/>
              </a:spcAft>
              <a:buClr>
                <a:schemeClr val="dk1"/>
              </a:buClr>
              <a:buSzPts val="1050"/>
              <a:buNone/>
              <a:defRPr sz="1050"/>
            </a:lvl2pPr>
            <a:lvl3pPr marL="1371600" lvl="2" indent="-228600" algn="l">
              <a:lnSpc>
                <a:spcPct val="90000"/>
              </a:lnSpc>
              <a:spcBef>
                <a:spcPts val="375"/>
              </a:spcBef>
              <a:spcAft>
                <a:spcPts val="0"/>
              </a:spcAft>
              <a:buClr>
                <a:schemeClr val="dk1"/>
              </a:buClr>
              <a:buSzPts val="900"/>
              <a:buNone/>
              <a:defRPr sz="900"/>
            </a:lvl3pPr>
            <a:lvl4pPr marL="1828800" lvl="3" indent="-228600" algn="l">
              <a:lnSpc>
                <a:spcPct val="90000"/>
              </a:lnSpc>
              <a:spcBef>
                <a:spcPts val="375"/>
              </a:spcBef>
              <a:spcAft>
                <a:spcPts val="0"/>
              </a:spcAft>
              <a:buClr>
                <a:schemeClr val="dk1"/>
              </a:buClr>
              <a:buSzPts val="750"/>
              <a:buNone/>
              <a:defRPr sz="750"/>
            </a:lvl4pPr>
            <a:lvl5pPr marL="2286000" lvl="4" indent="-228600" algn="l">
              <a:lnSpc>
                <a:spcPct val="90000"/>
              </a:lnSpc>
              <a:spcBef>
                <a:spcPts val="375"/>
              </a:spcBef>
              <a:spcAft>
                <a:spcPts val="0"/>
              </a:spcAft>
              <a:buClr>
                <a:schemeClr val="dk1"/>
              </a:buClr>
              <a:buSzPts val="750"/>
              <a:buNone/>
              <a:defRPr sz="750"/>
            </a:lvl5pPr>
            <a:lvl6pPr marL="2743200" lvl="5" indent="-228600" algn="l">
              <a:lnSpc>
                <a:spcPct val="90000"/>
              </a:lnSpc>
              <a:spcBef>
                <a:spcPts val="375"/>
              </a:spcBef>
              <a:spcAft>
                <a:spcPts val="0"/>
              </a:spcAft>
              <a:buClr>
                <a:schemeClr val="dk1"/>
              </a:buClr>
              <a:buSzPts val="750"/>
              <a:buNone/>
              <a:defRPr sz="750"/>
            </a:lvl6pPr>
            <a:lvl7pPr marL="3200400" lvl="6" indent="-228600" algn="l">
              <a:lnSpc>
                <a:spcPct val="90000"/>
              </a:lnSpc>
              <a:spcBef>
                <a:spcPts val="375"/>
              </a:spcBef>
              <a:spcAft>
                <a:spcPts val="0"/>
              </a:spcAft>
              <a:buClr>
                <a:schemeClr val="dk1"/>
              </a:buClr>
              <a:buSzPts val="750"/>
              <a:buNone/>
              <a:defRPr sz="750"/>
            </a:lvl7pPr>
            <a:lvl8pPr marL="3657600" lvl="7" indent="-228600" algn="l">
              <a:lnSpc>
                <a:spcPct val="90000"/>
              </a:lnSpc>
              <a:spcBef>
                <a:spcPts val="375"/>
              </a:spcBef>
              <a:spcAft>
                <a:spcPts val="0"/>
              </a:spcAft>
              <a:buClr>
                <a:schemeClr val="dk1"/>
              </a:buClr>
              <a:buSzPts val="750"/>
              <a:buNone/>
              <a:defRPr sz="750"/>
            </a:lvl8pPr>
            <a:lvl9pPr marL="4114800" lvl="8" indent="-228600" algn="l">
              <a:lnSpc>
                <a:spcPct val="90000"/>
              </a:lnSpc>
              <a:spcBef>
                <a:spcPts val="375"/>
              </a:spcBef>
              <a:spcAft>
                <a:spcPts val="0"/>
              </a:spcAft>
              <a:buClr>
                <a:schemeClr val="dk1"/>
              </a:buClr>
              <a:buSzPts val="750"/>
              <a:buNone/>
              <a:defRPr sz="750"/>
            </a:lvl9pPr>
          </a:lstStyle>
          <a:p>
            <a:endParaRPr/>
          </a:p>
        </p:txBody>
      </p:sp>
      <p:sp>
        <p:nvSpPr>
          <p:cNvPr id="77" name="Google Shape;77;p12"/>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0"/>
        <p:cNvGrpSpPr/>
        <p:nvPr/>
      </p:nvGrpSpPr>
      <p:grpSpPr>
        <a:xfrm>
          <a:off x="0" y="0"/>
          <a:ext cx="0" cy="0"/>
          <a:chOff x="0" y="0"/>
          <a:chExt cx="0" cy="0"/>
        </a:xfrm>
      </p:grpSpPr>
      <p:sp>
        <p:nvSpPr>
          <p:cNvPr id="81" name="Google Shape;81;p1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2" name="Google Shape;82;p13"/>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3" name="Google Shape;83;p1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4" name="Google Shape;84;p1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5" name="Google Shape;85;p1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88" name="Google Shape;88;p14"/>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89" name="Google Shape;89;p14"/>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0" name="Google Shape;90;p1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91" name="Google Shape;91;p14"/>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24" name="Google Shape;24;p3"/>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3"/>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3"/>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Text, and Content" type="txAndObj">
  <p:cSld name="TEXT_AND_OBJECT">
    <p:spTree>
      <p:nvGrpSpPr>
        <p:cNvPr id="1" name="Shape 27"/>
        <p:cNvGrpSpPr/>
        <p:nvPr/>
      </p:nvGrpSpPr>
      <p:grpSpPr>
        <a:xfrm>
          <a:off x="0" y="0"/>
          <a:ext cx="0" cy="0"/>
          <a:chOff x="0" y="0"/>
          <a:chExt cx="0" cy="0"/>
        </a:xfrm>
      </p:grpSpPr>
      <p:sp>
        <p:nvSpPr>
          <p:cNvPr id="28" name="Google Shape;28;p4"/>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29" name="Google Shape;29;p4"/>
          <p:cNvSpPr txBox="1">
            <a:spLocks noGrp="1"/>
          </p:cNvSpPr>
          <p:nvPr>
            <p:ph type="body" idx="1"/>
          </p:nvPr>
        </p:nvSpPr>
        <p:spPr>
          <a:xfrm>
            <a:off x="611188" y="1557338"/>
            <a:ext cx="3919537" cy="452596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0" name="Google Shape;30;p4"/>
          <p:cNvSpPr txBox="1">
            <a:spLocks noGrp="1"/>
          </p:cNvSpPr>
          <p:nvPr>
            <p:ph type="body" idx="2"/>
          </p:nvPr>
        </p:nvSpPr>
        <p:spPr>
          <a:xfrm>
            <a:off x="4683125" y="1557338"/>
            <a:ext cx="3921125" cy="4525962"/>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1" name="Google Shape;31;p4"/>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type="objOnly">
  <p:cSld name="OBJECT_ONLY">
    <p:spTree>
      <p:nvGrpSpPr>
        <p:cNvPr id="1" name="Shape 32"/>
        <p:cNvGrpSpPr/>
        <p:nvPr/>
      </p:nvGrpSpPr>
      <p:grpSpPr>
        <a:xfrm>
          <a:off x="0" y="0"/>
          <a:ext cx="0" cy="0"/>
          <a:chOff x="0" y="0"/>
          <a:chExt cx="0" cy="0"/>
        </a:xfrm>
      </p:grpSpPr>
      <p:sp>
        <p:nvSpPr>
          <p:cNvPr id="33" name="Google Shape;33;p5"/>
          <p:cNvSpPr txBox="1">
            <a:spLocks noGrp="1"/>
          </p:cNvSpPr>
          <p:nvPr>
            <p:ph type="body" idx="1"/>
          </p:nvPr>
        </p:nvSpPr>
        <p:spPr>
          <a:xfrm>
            <a:off x="611188" y="549275"/>
            <a:ext cx="7993062" cy="5534025"/>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34" name="Google Shape;34;p5"/>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5"/>
        <p:cNvGrpSpPr/>
        <p:nvPr/>
      </p:nvGrpSpPr>
      <p:grpSpPr>
        <a:xfrm>
          <a:off x="0" y="0"/>
          <a:ext cx="0" cy="0"/>
          <a:chOff x="0" y="0"/>
          <a:chExt cx="0" cy="0"/>
        </a:xfrm>
      </p:grpSpPr>
      <p:sp>
        <p:nvSpPr>
          <p:cNvPr id="36" name="Google Shape;36;p6"/>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7" name="Google Shape;37;p6"/>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6"/>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7"/>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Autofit/>
          </a:bodyPr>
          <a:lstStyle>
            <a:lvl1pPr lvl="0" algn="l">
              <a:lnSpc>
                <a:spcPct val="90000"/>
              </a:lnSpc>
              <a:spcBef>
                <a:spcPts val="0"/>
              </a:spcBef>
              <a:spcAft>
                <a:spcPts val="0"/>
              </a:spcAft>
              <a:buSzPts val="1400"/>
              <a:buNone/>
              <a:defRPr sz="4500"/>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1" name="Google Shape;41;p7"/>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750"/>
              </a:spcBef>
              <a:spcAft>
                <a:spcPts val="0"/>
              </a:spcAft>
              <a:buClr>
                <a:srgbClr val="888888"/>
              </a:buClr>
              <a:buSzPts val="1800"/>
              <a:buNone/>
              <a:defRPr sz="1800">
                <a:solidFill>
                  <a:srgbClr val="888888"/>
                </a:solidFill>
              </a:defRPr>
            </a:lvl1pPr>
            <a:lvl2pPr marL="914400" lvl="1" indent="-228600" algn="l">
              <a:lnSpc>
                <a:spcPct val="90000"/>
              </a:lnSpc>
              <a:spcBef>
                <a:spcPts val="375"/>
              </a:spcBef>
              <a:spcAft>
                <a:spcPts val="0"/>
              </a:spcAft>
              <a:buClr>
                <a:srgbClr val="888888"/>
              </a:buClr>
              <a:buSzPts val="1500"/>
              <a:buNone/>
              <a:defRPr sz="1500">
                <a:solidFill>
                  <a:srgbClr val="888888"/>
                </a:solidFill>
              </a:defRPr>
            </a:lvl2pPr>
            <a:lvl3pPr marL="1371600" lvl="2" indent="-228600" algn="l">
              <a:lnSpc>
                <a:spcPct val="90000"/>
              </a:lnSpc>
              <a:spcBef>
                <a:spcPts val="375"/>
              </a:spcBef>
              <a:spcAft>
                <a:spcPts val="0"/>
              </a:spcAft>
              <a:buClr>
                <a:srgbClr val="888888"/>
              </a:buClr>
              <a:buSzPts val="1350"/>
              <a:buNone/>
              <a:defRPr sz="1350">
                <a:solidFill>
                  <a:srgbClr val="888888"/>
                </a:solidFill>
              </a:defRPr>
            </a:lvl3pPr>
            <a:lvl4pPr marL="1828800" lvl="3" indent="-228600" algn="l">
              <a:lnSpc>
                <a:spcPct val="90000"/>
              </a:lnSpc>
              <a:spcBef>
                <a:spcPts val="375"/>
              </a:spcBef>
              <a:spcAft>
                <a:spcPts val="0"/>
              </a:spcAft>
              <a:buClr>
                <a:srgbClr val="888888"/>
              </a:buClr>
              <a:buSzPts val="1200"/>
              <a:buNone/>
              <a:defRPr sz="1200">
                <a:solidFill>
                  <a:srgbClr val="888888"/>
                </a:solidFill>
              </a:defRPr>
            </a:lvl4pPr>
            <a:lvl5pPr marL="2286000" lvl="4" indent="-228600" algn="l">
              <a:lnSpc>
                <a:spcPct val="90000"/>
              </a:lnSpc>
              <a:spcBef>
                <a:spcPts val="375"/>
              </a:spcBef>
              <a:spcAft>
                <a:spcPts val="0"/>
              </a:spcAft>
              <a:buClr>
                <a:srgbClr val="888888"/>
              </a:buClr>
              <a:buSzPts val="1200"/>
              <a:buNone/>
              <a:defRPr sz="1200">
                <a:solidFill>
                  <a:srgbClr val="888888"/>
                </a:solidFill>
              </a:defRPr>
            </a:lvl5pPr>
            <a:lvl6pPr marL="2743200" lvl="5" indent="-228600" algn="l">
              <a:lnSpc>
                <a:spcPct val="90000"/>
              </a:lnSpc>
              <a:spcBef>
                <a:spcPts val="375"/>
              </a:spcBef>
              <a:spcAft>
                <a:spcPts val="0"/>
              </a:spcAft>
              <a:buClr>
                <a:srgbClr val="888888"/>
              </a:buClr>
              <a:buSzPts val="1200"/>
              <a:buNone/>
              <a:defRPr sz="1200">
                <a:solidFill>
                  <a:srgbClr val="888888"/>
                </a:solidFill>
              </a:defRPr>
            </a:lvl6pPr>
            <a:lvl7pPr marL="3200400" lvl="6" indent="-228600" algn="l">
              <a:lnSpc>
                <a:spcPct val="90000"/>
              </a:lnSpc>
              <a:spcBef>
                <a:spcPts val="375"/>
              </a:spcBef>
              <a:spcAft>
                <a:spcPts val="0"/>
              </a:spcAft>
              <a:buClr>
                <a:srgbClr val="888888"/>
              </a:buClr>
              <a:buSzPts val="1200"/>
              <a:buNone/>
              <a:defRPr sz="1200">
                <a:solidFill>
                  <a:srgbClr val="888888"/>
                </a:solidFill>
              </a:defRPr>
            </a:lvl7pPr>
            <a:lvl8pPr marL="3657600" lvl="7" indent="-228600" algn="l">
              <a:lnSpc>
                <a:spcPct val="90000"/>
              </a:lnSpc>
              <a:spcBef>
                <a:spcPts val="375"/>
              </a:spcBef>
              <a:spcAft>
                <a:spcPts val="0"/>
              </a:spcAft>
              <a:buClr>
                <a:srgbClr val="888888"/>
              </a:buClr>
              <a:buSzPts val="1200"/>
              <a:buNone/>
              <a:defRPr sz="1200">
                <a:solidFill>
                  <a:srgbClr val="888888"/>
                </a:solidFill>
              </a:defRPr>
            </a:lvl8pPr>
            <a:lvl9pPr marL="4114800" lvl="8" indent="-228600" algn="l">
              <a:lnSpc>
                <a:spcPct val="90000"/>
              </a:lnSpc>
              <a:spcBef>
                <a:spcPts val="375"/>
              </a:spcBef>
              <a:spcAft>
                <a:spcPts val="0"/>
              </a:spcAft>
              <a:buClr>
                <a:srgbClr val="888888"/>
              </a:buClr>
              <a:buSzPts val="1200"/>
              <a:buNone/>
              <a:defRPr sz="1200">
                <a:solidFill>
                  <a:srgbClr val="888888"/>
                </a:solidFill>
              </a:defRPr>
            </a:lvl9pPr>
          </a:lstStyle>
          <a:p>
            <a:endParaRPr/>
          </a:p>
        </p:txBody>
      </p:sp>
      <p:sp>
        <p:nvSpPr>
          <p:cNvPr id="42" name="Google Shape;42;p7"/>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7"/>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7"/>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5"/>
        <p:cNvGrpSpPr/>
        <p:nvPr/>
      </p:nvGrpSpPr>
      <p:grpSpPr>
        <a:xfrm>
          <a:off x="0" y="0"/>
          <a:ext cx="0" cy="0"/>
          <a:chOff x="0" y="0"/>
          <a:chExt cx="0" cy="0"/>
        </a:xfrm>
      </p:grpSpPr>
      <p:sp>
        <p:nvSpPr>
          <p:cNvPr id="46" name="Google Shape;46;p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7" name="Google Shape;47;p8"/>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8" name="Google Shape;48;p8"/>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49" name="Google Shape;49;p8"/>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0" name="Google Shape;50;p8"/>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8"/>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2"/>
        <p:cNvGrpSpPr/>
        <p:nvPr/>
      </p:nvGrpSpPr>
      <p:grpSpPr>
        <a:xfrm>
          <a:off x="0" y="0"/>
          <a:ext cx="0" cy="0"/>
          <a:chOff x="0" y="0"/>
          <a:chExt cx="0" cy="0"/>
        </a:xfrm>
      </p:grpSpPr>
      <p:sp>
        <p:nvSpPr>
          <p:cNvPr id="53" name="Google Shape;53;p9"/>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4" name="Google Shape;54;p9"/>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5" name="Google Shape;55;p9"/>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6" name="Google Shape;56;p9"/>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750"/>
              </a:spcBef>
              <a:spcAft>
                <a:spcPts val="0"/>
              </a:spcAft>
              <a:buClr>
                <a:schemeClr val="dk1"/>
              </a:buClr>
              <a:buSzPts val="1800"/>
              <a:buNone/>
              <a:defRPr sz="1800" b="1"/>
            </a:lvl1pPr>
            <a:lvl2pPr marL="914400" lvl="1" indent="-228600" algn="l">
              <a:lnSpc>
                <a:spcPct val="90000"/>
              </a:lnSpc>
              <a:spcBef>
                <a:spcPts val="375"/>
              </a:spcBef>
              <a:spcAft>
                <a:spcPts val="0"/>
              </a:spcAft>
              <a:buClr>
                <a:schemeClr val="dk1"/>
              </a:buClr>
              <a:buSzPts val="1500"/>
              <a:buNone/>
              <a:defRPr sz="1500" b="1"/>
            </a:lvl2pPr>
            <a:lvl3pPr marL="1371600" lvl="2" indent="-228600" algn="l">
              <a:lnSpc>
                <a:spcPct val="90000"/>
              </a:lnSpc>
              <a:spcBef>
                <a:spcPts val="375"/>
              </a:spcBef>
              <a:spcAft>
                <a:spcPts val="0"/>
              </a:spcAft>
              <a:buClr>
                <a:schemeClr val="dk1"/>
              </a:buClr>
              <a:buSzPts val="1350"/>
              <a:buNone/>
              <a:defRPr sz="1350" b="1"/>
            </a:lvl3pPr>
            <a:lvl4pPr marL="1828800" lvl="3" indent="-228600" algn="l">
              <a:lnSpc>
                <a:spcPct val="90000"/>
              </a:lnSpc>
              <a:spcBef>
                <a:spcPts val="375"/>
              </a:spcBef>
              <a:spcAft>
                <a:spcPts val="0"/>
              </a:spcAft>
              <a:buClr>
                <a:schemeClr val="dk1"/>
              </a:buClr>
              <a:buSzPts val="1200"/>
              <a:buNone/>
              <a:defRPr sz="1200" b="1"/>
            </a:lvl4pPr>
            <a:lvl5pPr marL="2286000" lvl="4" indent="-228600" algn="l">
              <a:lnSpc>
                <a:spcPct val="90000"/>
              </a:lnSpc>
              <a:spcBef>
                <a:spcPts val="375"/>
              </a:spcBef>
              <a:spcAft>
                <a:spcPts val="0"/>
              </a:spcAft>
              <a:buClr>
                <a:schemeClr val="dk1"/>
              </a:buClr>
              <a:buSzPts val="1200"/>
              <a:buNone/>
              <a:defRPr sz="1200" b="1"/>
            </a:lvl5pPr>
            <a:lvl6pPr marL="2743200" lvl="5" indent="-228600" algn="l">
              <a:lnSpc>
                <a:spcPct val="90000"/>
              </a:lnSpc>
              <a:spcBef>
                <a:spcPts val="375"/>
              </a:spcBef>
              <a:spcAft>
                <a:spcPts val="0"/>
              </a:spcAft>
              <a:buClr>
                <a:schemeClr val="dk1"/>
              </a:buClr>
              <a:buSzPts val="1200"/>
              <a:buNone/>
              <a:defRPr sz="1200" b="1"/>
            </a:lvl6pPr>
            <a:lvl7pPr marL="3200400" lvl="6" indent="-228600" algn="l">
              <a:lnSpc>
                <a:spcPct val="90000"/>
              </a:lnSpc>
              <a:spcBef>
                <a:spcPts val="375"/>
              </a:spcBef>
              <a:spcAft>
                <a:spcPts val="0"/>
              </a:spcAft>
              <a:buClr>
                <a:schemeClr val="dk1"/>
              </a:buClr>
              <a:buSzPts val="1200"/>
              <a:buNone/>
              <a:defRPr sz="1200" b="1"/>
            </a:lvl7pPr>
            <a:lvl8pPr marL="3657600" lvl="7" indent="-228600" algn="l">
              <a:lnSpc>
                <a:spcPct val="90000"/>
              </a:lnSpc>
              <a:spcBef>
                <a:spcPts val="375"/>
              </a:spcBef>
              <a:spcAft>
                <a:spcPts val="0"/>
              </a:spcAft>
              <a:buClr>
                <a:schemeClr val="dk1"/>
              </a:buClr>
              <a:buSzPts val="1200"/>
              <a:buNone/>
              <a:defRPr sz="1200" b="1"/>
            </a:lvl8pPr>
            <a:lvl9pPr marL="4114800" lvl="8" indent="-228600" algn="l">
              <a:lnSpc>
                <a:spcPct val="90000"/>
              </a:lnSpc>
              <a:spcBef>
                <a:spcPts val="375"/>
              </a:spcBef>
              <a:spcAft>
                <a:spcPts val="0"/>
              </a:spcAft>
              <a:buClr>
                <a:schemeClr val="dk1"/>
              </a:buClr>
              <a:buSzPts val="1200"/>
              <a:buNone/>
              <a:defRPr sz="1200" b="1"/>
            </a:lvl9pPr>
          </a:lstStyle>
          <a:p>
            <a:endParaRPr/>
          </a:p>
        </p:txBody>
      </p:sp>
      <p:sp>
        <p:nvSpPr>
          <p:cNvPr id="57" name="Google Shape;57;p9"/>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750"/>
              </a:spcBef>
              <a:spcAft>
                <a:spcPts val="0"/>
              </a:spcAft>
              <a:buClr>
                <a:schemeClr val="dk1"/>
              </a:buClr>
              <a:buSzPts val="1800"/>
              <a:buChar char="•"/>
              <a:defRPr/>
            </a:lvl1pPr>
            <a:lvl2pPr marL="914400" lvl="1" indent="-342900" algn="l">
              <a:lnSpc>
                <a:spcPct val="90000"/>
              </a:lnSpc>
              <a:spcBef>
                <a:spcPts val="375"/>
              </a:spcBef>
              <a:spcAft>
                <a:spcPts val="0"/>
              </a:spcAft>
              <a:buClr>
                <a:schemeClr val="dk1"/>
              </a:buClr>
              <a:buSzPts val="1800"/>
              <a:buChar char="•"/>
              <a:defRPr/>
            </a:lvl2pPr>
            <a:lvl3pPr marL="1371600" lvl="2" indent="-342900" algn="l">
              <a:lnSpc>
                <a:spcPct val="90000"/>
              </a:lnSpc>
              <a:spcBef>
                <a:spcPts val="375"/>
              </a:spcBef>
              <a:spcAft>
                <a:spcPts val="0"/>
              </a:spcAft>
              <a:buClr>
                <a:schemeClr val="dk1"/>
              </a:buClr>
              <a:buSzPts val="1800"/>
              <a:buChar char="•"/>
              <a:defRPr/>
            </a:lvl3pPr>
            <a:lvl4pPr marL="1828800" lvl="3" indent="-342900" algn="l">
              <a:lnSpc>
                <a:spcPct val="90000"/>
              </a:lnSpc>
              <a:spcBef>
                <a:spcPts val="375"/>
              </a:spcBef>
              <a:spcAft>
                <a:spcPts val="0"/>
              </a:spcAft>
              <a:buClr>
                <a:schemeClr val="dk1"/>
              </a:buClr>
              <a:buSzPts val="1800"/>
              <a:buChar char="•"/>
              <a:defRPr/>
            </a:lvl4pPr>
            <a:lvl5pPr marL="2286000" lvl="4" indent="-342900" algn="l">
              <a:lnSpc>
                <a:spcPct val="90000"/>
              </a:lnSpc>
              <a:spcBef>
                <a:spcPts val="375"/>
              </a:spcBef>
              <a:spcAft>
                <a:spcPts val="0"/>
              </a:spcAft>
              <a:buClr>
                <a:schemeClr val="dk1"/>
              </a:buClr>
              <a:buSzPts val="1800"/>
              <a:buChar char="•"/>
              <a:defRPr/>
            </a:lvl5pPr>
            <a:lvl6pPr marL="2743200" lvl="5" indent="-342900" algn="l">
              <a:lnSpc>
                <a:spcPct val="90000"/>
              </a:lnSpc>
              <a:spcBef>
                <a:spcPts val="375"/>
              </a:spcBef>
              <a:spcAft>
                <a:spcPts val="0"/>
              </a:spcAft>
              <a:buClr>
                <a:schemeClr val="dk1"/>
              </a:buClr>
              <a:buSzPts val="1800"/>
              <a:buChar char="•"/>
              <a:defRPr/>
            </a:lvl6pPr>
            <a:lvl7pPr marL="3200400" lvl="6" indent="-342900" algn="l">
              <a:lnSpc>
                <a:spcPct val="90000"/>
              </a:lnSpc>
              <a:spcBef>
                <a:spcPts val="375"/>
              </a:spcBef>
              <a:spcAft>
                <a:spcPts val="0"/>
              </a:spcAft>
              <a:buClr>
                <a:schemeClr val="dk1"/>
              </a:buClr>
              <a:buSzPts val="1800"/>
              <a:buChar char="•"/>
              <a:defRPr/>
            </a:lvl7pPr>
            <a:lvl8pPr marL="3657600" lvl="7" indent="-342900" algn="l">
              <a:lnSpc>
                <a:spcPct val="90000"/>
              </a:lnSpc>
              <a:spcBef>
                <a:spcPts val="375"/>
              </a:spcBef>
              <a:spcAft>
                <a:spcPts val="0"/>
              </a:spcAft>
              <a:buClr>
                <a:schemeClr val="dk1"/>
              </a:buClr>
              <a:buSzPts val="1800"/>
              <a:buChar char="•"/>
              <a:defRPr/>
            </a:lvl8pPr>
            <a:lvl9pPr marL="4114800" lvl="8" indent="-342900" algn="l">
              <a:lnSpc>
                <a:spcPct val="90000"/>
              </a:lnSpc>
              <a:spcBef>
                <a:spcPts val="375"/>
              </a:spcBef>
              <a:spcAft>
                <a:spcPts val="0"/>
              </a:spcAft>
              <a:buClr>
                <a:schemeClr val="dk1"/>
              </a:buClr>
              <a:buSzPts val="1800"/>
              <a:buChar char="•"/>
              <a:defRPr/>
            </a:lvl9pPr>
          </a:lstStyle>
          <a:p>
            <a:endParaRPr/>
          </a:p>
        </p:txBody>
      </p:sp>
      <p:sp>
        <p:nvSpPr>
          <p:cNvPr id="58" name="Google Shape;58;p9"/>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3" name="Google Shape;63;p10"/>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0"/>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5" name="Google Shape;65;p10"/>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5">
            <a:alphaModFix/>
          </a:blip>
          <a:stretch>
            <a:fillRect/>
          </a:stretch>
        </a:blip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1pPr>
            <a:lvl2pPr marR="0" lvl="1"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2pPr>
            <a:lvl3pPr marR="0" lvl="2"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3pPr>
            <a:lvl4pPr marR="0" lvl="3"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4pPr>
            <a:lvl5pPr marR="0" lvl="4"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5pPr>
            <a:lvl6pPr marR="0" lvl="5"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6pPr>
            <a:lvl7pPr marR="0" lvl="6"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7pPr>
            <a:lvl8pPr marR="0" lvl="7"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8pPr>
            <a:lvl9pPr marR="0" lvl="8" algn="l" rtl="0">
              <a:lnSpc>
                <a:spcPct val="90000"/>
              </a:lnSpc>
              <a:spcBef>
                <a:spcPts val="0"/>
              </a:spcBef>
              <a:spcAft>
                <a:spcPts val="0"/>
              </a:spcAft>
              <a:buSzPts val="1400"/>
              <a:buNone/>
              <a:defRPr sz="3300" b="0" i="0" u="none" strike="noStrike" cap="none">
                <a:solidFill>
                  <a:schemeClr val="dk1"/>
                </a:solidFill>
                <a:latin typeface="Calibri"/>
                <a:ea typeface="Calibri"/>
                <a:cs typeface="Calibri"/>
                <a:sym typeface="Calibri"/>
              </a:defRPr>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361950" algn="l" rtl="0">
              <a:lnSpc>
                <a:spcPct val="90000"/>
              </a:lnSpc>
              <a:spcBef>
                <a:spcPts val="750"/>
              </a:spcBef>
              <a:spcAft>
                <a:spcPts val="0"/>
              </a:spcAft>
              <a:buClr>
                <a:schemeClr val="dk1"/>
              </a:buClr>
              <a:buSzPts val="2100"/>
              <a:buFont typeface="Arial"/>
              <a:buChar char="•"/>
              <a:defRPr sz="2100" b="0" i="0" u="none" strike="noStrike" cap="none">
                <a:solidFill>
                  <a:schemeClr val="dk1"/>
                </a:solidFill>
                <a:latin typeface="Calibri"/>
                <a:ea typeface="Calibri"/>
                <a:cs typeface="Calibri"/>
                <a:sym typeface="Calibri"/>
              </a:defRPr>
            </a:lvl1pPr>
            <a:lvl2pPr marL="914400" marR="0" lvl="1" indent="-342900" algn="l" rtl="0">
              <a:lnSpc>
                <a:spcPct val="90000"/>
              </a:lnSpc>
              <a:spcBef>
                <a:spcPts val="375"/>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2pPr>
            <a:lvl3pPr marL="1371600" marR="0" lvl="2" indent="-323850" algn="l" rtl="0">
              <a:lnSpc>
                <a:spcPct val="90000"/>
              </a:lnSpc>
              <a:spcBef>
                <a:spcPts val="375"/>
              </a:spcBef>
              <a:spcAft>
                <a:spcPts val="0"/>
              </a:spcAft>
              <a:buClr>
                <a:schemeClr val="dk1"/>
              </a:buClr>
              <a:buSzPts val="1500"/>
              <a:buFont typeface="Arial"/>
              <a:buChar char="•"/>
              <a:defRPr sz="1500" b="0" i="0" u="none" strike="noStrike" cap="none">
                <a:solidFill>
                  <a:schemeClr val="dk1"/>
                </a:solidFill>
                <a:latin typeface="Calibri"/>
                <a:ea typeface="Calibri"/>
                <a:cs typeface="Calibri"/>
                <a:sym typeface="Calibri"/>
              </a:defRPr>
            </a:lvl3pPr>
            <a:lvl4pPr marL="1828800" marR="0" lvl="3"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4pPr>
            <a:lvl5pPr marL="2286000" marR="0" lvl="4" indent="-311150" algn="l" rtl="0">
              <a:lnSpc>
                <a:spcPct val="90000"/>
              </a:lnSpc>
              <a:spcBef>
                <a:spcPts val="375"/>
              </a:spcBef>
              <a:spcAft>
                <a:spcPts val="0"/>
              </a:spcAft>
              <a:buClr>
                <a:schemeClr val="dk1"/>
              </a:buClr>
              <a:buSzPts val="1300"/>
              <a:buFont typeface="Arial"/>
              <a:buChar char="•"/>
              <a:defRPr sz="1300" b="0" i="0" u="none" strike="noStrike" cap="none">
                <a:solidFill>
                  <a:schemeClr val="dk1"/>
                </a:solidFill>
                <a:latin typeface="Calibri"/>
                <a:ea typeface="Calibri"/>
                <a:cs typeface="Calibri"/>
                <a:sym typeface="Calibri"/>
              </a:defRPr>
            </a:lvl5pPr>
            <a:lvl6pPr marL="2743200" marR="0" lvl="5"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6pPr>
            <a:lvl7pPr marL="3200400" marR="0" lvl="6"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7pPr>
            <a:lvl8pPr marL="3657600" marR="0" lvl="7"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8pPr>
            <a:lvl9pPr marL="4114800" marR="0" lvl="8" indent="-314325" algn="l" rtl="0">
              <a:lnSpc>
                <a:spcPct val="90000"/>
              </a:lnSpc>
              <a:spcBef>
                <a:spcPts val="375"/>
              </a:spcBef>
              <a:spcAft>
                <a:spcPts val="0"/>
              </a:spcAft>
              <a:buClr>
                <a:schemeClr val="dk1"/>
              </a:buClr>
              <a:buSzPts val="1350"/>
              <a:buFont typeface="Arial"/>
              <a:buChar char="•"/>
              <a:defRPr sz="135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dt" idx="10"/>
          </p:nvPr>
        </p:nvSpPr>
        <p:spPr>
          <a:xfrm>
            <a:off x="628650" y="6356350"/>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3" name="Google Shape;13;p1"/>
          <p:cNvSpPr txBox="1">
            <a:spLocks noGrp="1"/>
          </p:cNvSpPr>
          <p:nvPr>
            <p:ph type="ftr" idx="11"/>
          </p:nvPr>
        </p:nvSpPr>
        <p:spPr>
          <a:xfrm>
            <a:off x="3028950" y="6356350"/>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888888"/>
                </a:solidFill>
                <a:latin typeface="Times New Roman"/>
                <a:ea typeface="Times New Roman"/>
                <a:cs typeface="Times New Roman"/>
                <a:sym typeface="Times New Roman"/>
              </a:defRPr>
            </a:lvl1pPr>
            <a:lvl2pPr marR="0" lvl="1"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2pPr>
            <a:lvl3pPr marR="0" lvl="2"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3pPr>
            <a:lvl4pPr marR="0" lvl="3"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4pPr>
            <a:lvl5pPr marR="0" lvl="4"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5pPr>
            <a:lvl6pPr marR="0" lvl="5"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6pPr>
            <a:lvl7pPr marR="0" lvl="6"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7pPr>
            <a:lvl8pPr marR="0" lvl="7"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8pPr>
            <a:lvl9pPr marR="0" lvl="8" algn="l" rtl="0">
              <a:spcBef>
                <a:spcPts val="0"/>
              </a:spcBef>
              <a:spcAft>
                <a:spcPts val="0"/>
              </a:spcAft>
              <a:buSzPts val="1400"/>
              <a:buNone/>
              <a:defRPr sz="2400" b="0" i="0" u="none" strike="noStrike" cap="none">
                <a:solidFill>
                  <a:schemeClr val="dk1"/>
                </a:solidFill>
                <a:latin typeface="Times New Roman"/>
                <a:ea typeface="Times New Roman"/>
                <a:cs typeface="Times New Roman"/>
                <a:sym typeface="Times New Roman"/>
              </a:defRPr>
            </a:lvl9pPr>
          </a:lstStyle>
          <a:p>
            <a:endParaRPr/>
          </a:p>
        </p:txBody>
      </p:sp>
      <p:sp>
        <p:nvSpPr>
          <p:cNvPr id="14" name="Google Shape;14;p1"/>
          <p:cNvSpPr txBox="1">
            <a:spLocks noGrp="1"/>
          </p:cNvSpPr>
          <p:nvPr>
            <p:ph type="sldNum" idx="12"/>
          </p:nvPr>
        </p:nvSpPr>
        <p:spPr>
          <a:xfrm>
            <a:off x="6457950" y="6356350"/>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1pPr>
            <a:lvl2pPr marL="0" marR="0" lvl="1"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2pPr>
            <a:lvl3pPr marL="0" marR="0" lvl="2"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3pPr>
            <a:lvl4pPr marL="0" marR="0" lvl="3"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4pPr>
            <a:lvl5pPr marL="0" marR="0" lvl="4"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5pPr>
            <a:lvl6pPr marL="0" marR="0" lvl="5"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6pPr>
            <a:lvl7pPr marL="0" marR="0" lvl="6"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7pPr>
            <a:lvl8pPr marL="0" marR="0" lvl="7"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8pPr>
            <a:lvl9pPr marL="0" marR="0" lvl="8" indent="0" algn="r" rtl="0">
              <a:spcBef>
                <a:spcPts val="0"/>
              </a:spcBef>
              <a:spcAft>
                <a:spcPts val="0"/>
              </a:spcAft>
              <a:buNone/>
              <a:defRPr sz="900" b="0" i="0" u="none" strike="noStrike" cap="none">
                <a:solidFill>
                  <a:srgbClr val="898989"/>
                </a:solidFill>
                <a:latin typeface="Times New Roman"/>
                <a:ea typeface="Times New Roman"/>
                <a:cs typeface="Times New Roman"/>
                <a:sym typeface="Times New Roman"/>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dft.gov.uk/dvla/medical.aspx"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quackmeded.co.uk/" TargetMode="Externa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ctrTitle"/>
          </p:nvPr>
        </p:nvSpPr>
        <p:spPr>
          <a:xfrm>
            <a:off x="1143000" y="751660"/>
            <a:ext cx="6858000" cy="2387600"/>
          </a:xfrm>
          <a:prstGeom prst="rect">
            <a:avLst/>
          </a:prstGeom>
          <a:noFill/>
          <a:ln>
            <a:noFill/>
          </a:ln>
        </p:spPr>
        <p:txBody>
          <a:bodyPr spcFirstLastPara="1" wrap="square" lIns="91425" tIns="45700" rIns="91425" bIns="45700" anchor="b" anchorCtr="0">
            <a:noAutofit/>
          </a:bodyPr>
          <a:lstStyle/>
          <a:p>
            <a:pPr marL="0" lvl="0" indent="0" algn="ctr" rtl="0">
              <a:lnSpc>
                <a:spcPct val="90000"/>
              </a:lnSpc>
              <a:spcBef>
                <a:spcPts val="0"/>
              </a:spcBef>
              <a:spcAft>
                <a:spcPts val="0"/>
              </a:spcAft>
              <a:buNone/>
            </a:pPr>
            <a:r>
              <a:rPr lang="en-GB"/>
              <a:t>Seizures</a:t>
            </a:r>
            <a:endParaRPr/>
          </a:p>
        </p:txBody>
      </p:sp>
      <p:sp>
        <p:nvSpPr>
          <p:cNvPr id="98" name="Google Shape;98;p15"/>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1800"/>
              <a:buNone/>
            </a:pPr>
            <a:r>
              <a:rPr lang="en-GB"/>
              <a:t>Rosie Haddock</a:t>
            </a:r>
            <a:endParaRPr/>
          </a:p>
          <a:p>
            <a:pPr marL="0" lvl="0" indent="0" algn="ctr" rtl="0">
              <a:lnSpc>
                <a:spcPct val="90000"/>
              </a:lnSpc>
              <a:spcBef>
                <a:spcPts val="750"/>
              </a:spcBef>
              <a:spcAft>
                <a:spcPts val="0"/>
              </a:spcAft>
              <a:buClr>
                <a:schemeClr val="dk1"/>
              </a:buClr>
              <a:buSzPts val="1800"/>
              <a:buNone/>
            </a:pPr>
            <a:r>
              <a:rPr lang="en-GB"/>
              <a:t>Clinical Teaching Fellow</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BEFORE</a:t>
            </a:r>
            <a:endParaRPr/>
          </a:p>
        </p:txBody>
      </p:sp>
      <p:sp>
        <p:nvSpPr>
          <p:cNvPr id="158" name="Google Shape;158;p2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What doing prior</a:t>
            </a:r>
            <a:endParaRPr/>
          </a:p>
          <a:p>
            <a:pPr marL="514350" lvl="1" indent="-171450" algn="l" rtl="0">
              <a:lnSpc>
                <a:spcPct val="90000"/>
              </a:lnSpc>
              <a:spcBef>
                <a:spcPts val="375"/>
              </a:spcBef>
              <a:spcAft>
                <a:spcPts val="0"/>
              </a:spcAft>
              <a:buClr>
                <a:schemeClr val="dk1"/>
              </a:buClr>
              <a:buSzPts val="1800"/>
              <a:buChar char="•"/>
            </a:pPr>
            <a:r>
              <a:rPr lang="en-GB"/>
              <a:t>Sleep, alcohol, food, exercise</a:t>
            </a:r>
            <a:endParaRPr/>
          </a:p>
          <a:p>
            <a:pPr marL="171450" lvl="0" indent="-171450" algn="l" rtl="0">
              <a:lnSpc>
                <a:spcPct val="90000"/>
              </a:lnSpc>
              <a:spcBef>
                <a:spcPts val="750"/>
              </a:spcBef>
              <a:spcAft>
                <a:spcPts val="0"/>
              </a:spcAft>
              <a:buClr>
                <a:schemeClr val="dk1"/>
              </a:buClr>
              <a:buSzPts val="2100"/>
              <a:buChar char="•"/>
            </a:pPr>
            <a:r>
              <a:rPr lang="en-GB"/>
              <a:t>How feeling</a:t>
            </a:r>
            <a:endParaRPr/>
          </a:p>
          <a:p>
            <a:pPr marL="514350" lvl="1" indent="-171450" algn="l" rtl="0">
              <a:lnSpc>
                <a:spcPct val="90000"/>
              </a:lnSpc>
              <a:spcBef>
                <a:spcPts val="375"/>
              </a:spcBef>
              <a:spcAft>
                <a:spcPts val="0"/>
              </a:spcAft>
              <a:buClr>
                <a:schemeClr val="dk1"/>
              </a:buClr>
              <a:buSzPts val="1800"/>
              <a:buChar char="•"/>
            </a:pPr>
            <a:r>
              <a:rPr lang="en-GB"/>
              <a:t>Chest pain, ‘dizziness’, breathless, deja-vu, headache, visual/hearing disturbance…</a:t>
            </a:r>
            <a:endParaRPr/>
          </a:p>
          <a:p>
            <a:pPr marL="171450" lvl="0" indent="-171450" algn="l" rtl="0">
              <a:lnSpc>
                <a:spcPct val="90000"/>
              </a:lnSpc>
              <a:spcBef>
                <a:spcPts val="750"/>
              </a:spcBef>
              <a:spcAft>
                <a:spcPts val="0"/>
              </a:spcAft>
              <a:buClr>
                <a:schemeClr val="dk1"/>
              </a:buClr>
              <a:buSzPts val="2100"/>
              <a:buChar char="•"/>
            </a:pPr>
            <a:r>
              <a:rPr lang="en-GB"/>
              <a:t>What doing at time</a:t>
            </a:r>
            <a:endParaRPr/>
          </a:p>
          <a:p>
            <a:pPr marL="514350" lvl="1" indent="-171450" algn="l" rtl="0">
              <a:lnSpc>
                <a:spcPct val="90000"/>
              </a:lnSpc>
              <a:spcBef>
                <a:spcPts val="375"/>
              </a:spcBef>
              <a:spcAft>
                <a:spcPts val="0"/>
              </a:spcAft>
              <a:buClr>
                <a:schemeClr val="dk1"/>
              </a:buClr>
              <a:buSzPts val="1800"/>
              <a:buChar char="•"/>
            </a:pPr>
            <a:r>
              <a:rPr lang="en-GB"/>
              <a:t>Sitting, running, walking, stood up, lying down…</a:t>
            </a:r>
            <a:endParaRPr/>
          </a:p>
          <a:p>
            <a:pPr marL="171450" lvl="0" indent="-171450" algn="l" rtl="0">
              <a:lnSpc>
                <a:spcPct val="90000"/>
              </a:lnSpc>
              <a:spcBef>
                <a:spcPts val="750"/>
              </a:spcBef>
              <a:spcAft>
                <a:spcPts val="0"/>
              </a:spcAft>
              <a:buClr>
                <a:schemeClr val="dk1"/>
              </a:buClr>
              <a:buSzPts val="2100"/>
              <a:buChar char="•"/>
            </a:pPr>
            <a:r>
              <a:rPr lang="en-GB"/>
              <a:t>Last thing they remember</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8">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58">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58">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5"/>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DURING</a:t>
            </a:r>
            <a:endParaRPr/>
          </a:p>
        </p:txBody>
      </p:sp>
      <p:sp>
        <p:nvSpPr>
          <p:cNvPr id="165" name="Google Shape;165;p25"/>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Aware surroundings?</a:t>
            </a:r>
            <a:endParaRPr/>
          </a:p>
          <a:p>
            <a:pPr marL="514350" lvl="1" indent="-171450" algn="l" rtl="0">
              <a:lnSpc>
                <a:spcPct val="90000"/>
              </a:lnSpc>
              <a:spcBef>
                <a:spcPts val="375"/>
              </a:spcBef>
              <a:spcAft>
                <a:spcPts val="0"/>
              </a:spcAft>
              <a:buClr>
                <a:schemeClr val="dk1"/>
              </a:buClr>
              <a:buSzPts val="1800"/>
              <a:buChar char="•"/>
            </a:pPr>
            <a:r>
              <a:rPr lang="en-GB"/>
              <a:t>i.e. was there total LOC</a:t>
            </a:r>
            <a:endParaRPr/>
          </a:p>
          <a:p>
            <a:pPr marL="171450" lvl="0" indent="-171450" algn="l" rtl="0">
              <a:lnSpc>
                <a:spcPct val="90000"/>
              </a:lnSpc>
              <a:spcBef>
                <a:spcPts val="750"/>
              </a:spcBef>
              <a:spcAft>
                <a:spcPts val="0"/>
              </a:spcAft>
              <a:buClr>
                <a:schemeClr val="dk1"/>
              </a:buClr>
              <a:buSzPts val="2100"/>
              <a:buChar char="•"/>
            </a:pPr>
            <a:r>
              <a:rPr lang="en-GB"/>
              <a:t>Any unusual movements</a:t>
            </a:r>
            <a:endParaRPr/>
          </a:p>
          <a:p>
            <a:pPr marL="171450" lvl="0" indent="-171450" algn="l" rtl="0">
              <a:lnSpc>
                <a:spcPct val="90000"/>
              </a:lnSpc>
              <a:spcBef>
                <a:spcPts val="750"/>
              </a:spcBef>
              <a:spcAft>
                <a:spcPts val="0"/>
              </a:spcAft>
              <a:buClr>
                <a:schemeClr val="dk1"/>
              </a:buClr>
              <a:buSzPts val="2100"/>
              <a:buChar char="•"/>
            </a:pPr>
            <a:r>
              <a:rPr lang="en-GB"/>
              <a:t>Any unusual events</a:t>
            </a:r>
            <a:endParaRPr/>
          </a:p>
          <a:p>
            <a:pPr marL="514350" lvl="1" indent="-171450" algn="l" rtl="0">
              <a:lnSpc>
                <a:spcPct val="90000"/>
              </a:lnSpc>
              <a:spcBef>
                <a:spcPts val="375"/>
              </a:spcBef>
              <a:spcAft>
                <a:spcPts val="0"/>
              </a:spcAft>
              <a:buClr>
                <a:schemeClr val="dk1"/>
              </a:buClr>
              <a:buSzPts val="1800"/>
              <a:buChar char="•"/>
            </a:pPr>
            <a:r>
              <a:rPr lang="en-GB"/>
              <a:t>Incontinence of urine or faeces</a:t>
            </a:r>
            <a:endParaRPr/>
          </a:p>
          <a:p>
            <a:pPr marL="514350" lvl="1" indent="-171450" algn="l" rtl="0">
              <a:lnSpc>
                <a:spcPct val="90000"/>
              </a:lnSpc>
              <a:spcBef>
                <a:spcPts val="375"/>
              </a:spcBef>
              <a:spcAft>
                <a:spcPts val="0"/>
              </a:spcAft>
              <a:buClr>
                <a:schemeClr val="dk1"/>
              </a:buClr>
              <a:buSzPts val="1800"/>
              <a:buChar char="•"/>
            </a:pPr>
            <a:r>
              <a:rPr lang="en-GB"/>
              <a:t>Tongue biting</a:t>
            </a:r>
            <a:endParaRPr/>
          </a:p>
          <a:p>
            <a:pPr marL="514350" lvl="1" indent="-171450" algn="l" rtl="0">
              <a:lnSpc>
                <a:spcPct val="90000"/>
              </a:lnSpc>
              <a:spcBef>
                <a:spcPts val="375"/>
              </a:spcBef>
              <a:spcAft>
                <a:spcPts val="0"/>
              </a:spcAft>
              <a:buClr>
                <a:schemeClr val="dk1"/>
              </a:buClr>
              <a:buSzPts val="1800"/>
              <a:buChar char="•"/>
            </a:pPr>
            <a:r>
              <a:rPr lang="en-GB"/>
              <a:t>Injury to self</a:t>
            </a:r>
            <a:endParaRPr/>
          </a:p>
          <a:p>
            <a:pPr marL="514350" lvl="1" indent="-57150" algn="l" rtl="0">
              <a:lnSpc>
                <a:spcPct val="90000"/>
              </a:lnSpc>
              <a:spcBef>
                <a:spcPts val="375"/>
              </a:spcBef>
              <a:spcAft>
                <a:spcPts val="0"/>
              </a:spcAft>
              <a:buClr>
                <a:schemeClr val="dk1"/>
              </a:buClr>
              <a:buSzPts val="1800"/>
              <a:buNone/>
            </a:pP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Google Shape;170;p2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AFTER</a:t>
            </a:r>
            <a:endParaRPr/>
          </a:p>
        </p:txBody>
      </p:sp>
      <p:sp>
        <p:nvSpPr>
          <p:cNvPr id="171" name="Google Shape;171;p2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GB" sz="2800"/>
              <a:t>Very next thing remember</a:t>
            </a:r>
            <a:endParaRPr/>
          </a:p>
          <a:p>
            <a:pPr marL="514350" lvl="1" indent="-171450" algn="l" rtl="0">
              <a:lnSpc>
                <a:spcPct val="90000"/>
              </a:lnSpc>
              <a:spcBef>
                <a:spcPts val="375"/>
              </a:spcBef>
              <a:spcAft>
                <a:spcPts val="0"/>
              </a:spcAft>
              <a:buClr>
                <a:schemeClr val="dk1"/>
              </a:buClr>
              <a:buSzPts val="2400"/>
              <a:buChar char="•"/>
            </a:pPr>
            <a:r>
              <a:rPr lang="en-GB" sz="2400"/>
              <a:t>Indication length collapse/amnesia</a:t>
            </a:r>
            <a:endParaRPr/>
          </a:p>
          <a:p>
            <a:pPr marL="171450" lvl="0" indent="-177800" algn="l" rtl="0">
              <a:lnSpc>
                <a:spcPct val="90000"/>
              </a:lnSpc>
              <a:spcBef>
                <a:spcPts val="750"/>
              </a:spcBef>
              <a:spcAft>
                <a:spcPts val="0"/>
              </a:spcAft>
              <a:buClr>
                <a:schemeClr val="dk1"/>
              </a:buClr>
              <a:buSzPts val="2800"/>
              <a:buChar char="•"/>
            </a:pPr>
            <a:r>
              <a:rPr lang="en-GB" sz="2800"/>
              <a:t>How feel</a:t>
            </a:r>
            <a:endParaRPr/>
          </a:p>
          <a:p>
            <a:pPr marL="514350" lvl="1" indent="-171450" algn="l" rtl="0">
              <a:lnSpc>
                <a:spcPct val="90000"/>
              </a:lnSpc>
              <a:spcBef>
                <a:spcPts val="375"/>
              </a:spcBef>
              <a:spcAft>
                <a:spcPts val="0"/>
              </a:spcAft>
              <a:buClr>
                <a:schemeClr val="dk1"/>
              </a:buClr>
              <a:buSzPts val="2400"/>
              <a:buChar char="•"/>
            </a:pPr>
            <a:r>
              <a:rPr lang="en-GB" sz="2400"/>
              <a:t>Sick, confused…</a:t>
            </a:r>
            <a:endParaRPr/>
          </a:p>
          <a:p>
            <a:pPr marL="171450" lvl="0" indent="-177800" algn="l" rtl="0">
              <a:lnSpc>
                <a:spcPct val="90000"/>
              </a:lnSpc>
              <a:spcBef>
                <a:spcPts val="750"/>
              </a:spcBef>
              <a:spcAft>
                <a:spcPts val="0"/>
              </a:spcAft>
              <a:buClr>
                <a:schemeClr val="dk1"/>
              </a:buClr>
              <a:buSzPts val="2800"/>
              <a:buChar char="•"/>
            </a:pPr>
            <a:r>
              <a:rPr lang="en-GB" sz="2800"/>
              <a:t>Aware surroundings</a:t>
            </a:r>
            <a:endParaRPr/>
          </a:p>
          <a:p>
            <a:pPr marL="514350" lvl="1" indent="-171450" algn="l" rtl="0">
              <a:lnSpc>
                <a:spcPct val="90000"/>
              </a:lnSpc>
              <a:spcBef>
                <a:spcPts val="375"/>
              </a:spcBef>
              <a:spcAft>
                <a:spcPts val="0"/>
              </a:spcAft>
              <a:buClr>
                <a:schemeClr val="dk1"/>
              </a:buClr>
              <a:buSzPts val="2400"/>
              <a:buChar char="•"/>
            </a:pPr>
            <a:r>
              <a:rPr lang="en-GB" sz="2400"/>
              <a:t>Post-ictal?</a:t>
            </a:r>
            <a:endParaRPr/>
          </a:p>
          <a:p>
            <a:pPr marL="171450" lvl="0" indent="-177800" algn="l" rtl="0">
              <a:lnSpc>
                <a:spcPct val="90000"/>
              </a:lnSpc>
              <a:spcBef>
                <a:spcPts val="750"/>
              </a:spcBef>
              <a:spcAft>
                <a:spcPts val="0"/>
              </a:spcAft>
              <a:buClr>
                <a:schemeClr val="dk1"/>
              </a:buClr>
              <a:buSzPts val="2800"/>
              <a:buChar char="•"/>
            </a:pPr>
            <a:r>
              <a:rPr lang="en-GB" sz="2800"/>
              <a:t>What do</a:t>
            </a:r>
            <a:endParaRPr/>
          </a:p>
          <a:p>
            <a:pPr marL="514350" lvl="1" indent="-171450" algn="l" rtl="0">
              <a:lnSpc>
                <a:spcPct val="90000"/>
              </a:lnSpc>
              <a:spcBef>
                <a:spcPts val="375"/>
              </a:spcBef>
              <a:spcAft>
                <a:spcPts val="0"/>
              </a:spcAft>
              <a:buClr>
                <a:schemeClr val="dk1"/>
              </a:buClr>
              <a:buSzPts val="2400"/>
              <a:buChar char="•"/>
            </a:pPr>
            <a:r>
              <a:rPr lang="en-GB" sz="2400"/>
              <a:t>Stay lying down, get/sit up</a:t>
            </a:r>
            <a:endParaRPr/>
          </a:p>
          <a:p>
            <a:pPr marL="171450" lvl="0" indent="-177800" algn="l" rtl="0">
              <a:lnSpc>
                <a:spcPct val="90000"/>
              </a:lnSpc>
              <a:spcBef>
                <a:spcPts val="750"/>
              </a:spcBef>
              <a:spcAft>
                <a:spcPts val="0"/>
              </a:spcAft>
              <a:buClr>
                <a:schemeClr val="dk1"/>
              </a:buClr>
              <a:buSzPts val="2800"/>
              <a:buChar char="•"/>
            </a:pPr>
            <a:r>
              <a:rPr lang="en-GB" sz="2800"/>
              <a:t>How long to feel back to normal</a:t>
            </a:r>
            <a:endParaRPr/>
          </a:p>
          <a:p>
            <a:pPr marL="171450" lvl="0" indent="-177800" algn="l" rtl="0">
              <a:lnSpc>
                <a:spcPct val="90000"/>
              </a:lnSpc>
              <a:spcBef>
                <a:spcPts val="750"/>
              </a:spcBef>
              <a:spcAft>
                <a:spcPts val="0"/>
              </a:spcAft>
              <a:buClr>
                <a:schemeClr val="dk1"/>
              </a:buClr>
              <a:buSzPts val="2800"/>
              <a:buChar char="•"/>
            </a:pPr>
            <a:r>
              <a:rPr lang="en-GB" sz="2800"/>
              <a:t>Incontinence/vomiting</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1">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1">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1">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71">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6"/>
        <p:cNvGrpSpPr/>
        <p:nvPr/>
      </p:nvGrpSpPr>
      <p:grpSpPr>
        <a:xfrm>
          <a:off x="0" y="0"/>
          <a:ext cx="0" cy="0"/>
          <a:chOff x="0" y="0"/>
          <a:chExt cx="0" cy="0"/>
        </a:xfrm>
      </p:grpSpPr>
      <p:sp>
        <p:nvSpPr>
          <p:cNvPr id="177" name="Google Shape;177;p2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Witness</a:t>
            </a:r>
            <a:endParaRPr/>
          </a:p>
        </p:txBody>
      </p:sp>
      <p:sp>
        <p:nvSpPr>
          <p:cNvPr id="178" name="Google Shape;178;p2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GB" sz="2800"/>
              <a:t>Describe exactly what looked like and did</a:t>
            </a:r>
            <a:endParaRPr/>
          </a:p>
          <a:p>
            <a:pPr marL="514350" lvl="1" indent="-171450" algn="l" rtl="0">
              <a:lnSpc>
                <a:spcPct val="90000"/>
              </a:lnSpc>
              <a:spcBef>
                <a:spcPts val="375"/>
              </a:spcBef>
              <a:spcAft>
                <a:spcPts val="0"/>
              </a:spcAft>
              <a:buClr>
                <a:schemeClr val="dk1"/>
              </a:buClr>
              <a:buSzPts val="2400"/>
              <a:buChar char="•"/>
            </a:pPr>
            <a:r>
              <a:rPr lang="en-GB" sz="2400"/>
              <a:t>BEFORE</a:t>
            </a:r>
            <a:endParaRPr/>
          </a:p>
          <a:p>
            <a:pPr marL="857250" lvl="2" indent="-171450" algn="l" rtl="0">
              <a:lnSpc>
                <a:spcPct val="90000"/>
              </a:lnSpc>
              <a:spcBef>
                <a:spcPts val="375"/>
              </a:spcBef>
              <a:spcAft>
                <a:spcPts val="0"/>
              </a:spcAft>
              <a:buClr>
                <a:schemeClr val="dk1"/>
              </a:buClr>
              <a:buSzPts val="2000"/>
              <a:buChar char="•"/>
            </a:pPr>
            <a:r>
              <a:rPr lang="en-GB" sz="2000"/>
              <a:t>Colour, noises, positions, vacant, what doing, speaking</a:t>
            </a:r>
            <a:endParaRPr/>
          </a:p>
          <a:p>
            <a:pPr marL="514350" lvl="1" indent="-171450" algn="l" rtl="0">
              <a:lnSpc>
                <a:spcPct val="90000"/>
              </a:lnSpc>
              <a:spcBef>
                <a:spcPts val="375"/>
              </a:spcBef>
              <a:spcAft>
                <a:spcPts val="0"/>
              </a:spcAft>
              <a:buClr>
                <a:schemeClr val="dk1"/>
              </a:buClr>
              <a:buSzPts val="2400"/>
              <a:buChar char="•"/>
            </a:pPr>
            <a:r>
              <a:rPr lang="en-GB" sz="2400"/>
              <a:t>DURING</a:t>
            </a:r>
            <a:endParaRPr/>
          </a:p>
          <a:p>
            <a:pPr marL="857250" lvl="2" indent="-171450" algn="l" rtl="0">
              <a:lnSpc>
                <a:spcPct val="90000"/>
              </a:lnSpc>
              <a:spcBef>
                <a:spcPts val="375"/>
              </a:spcBef>
              <a:spcAft>
                <a:spcPts val="0"/>
              </a:spcAft>
              <a:buClr>
                <a:schemeClr val="dk1"/>
              </a:buClr>
              <a:buSzPts val="2000"/>
              <a:buChar char="•"/>
            </a:pPr>
            <a:r>
              <a:rPr lang="en-GB" sz="2000"/>
              <a:t>Colour, movement, tone, noises, response, how long</a:t>
            </a:r>
            <a:endParaRPr/>
          </a:p>
          <a:p>
            <a:pPr marL="514350" lvl="1" indent="-171450" algn="l" rtl="0">
              <a:lnSpc>
                <a:spcPct val="90000"/>
              </a:lnSpc>
              <a:spcBef>
                <a:spcPts val="375"/>
              </a:spcBef>
              <a:spcAft>
                <a:spcPts val="0"/>
              </a:spcAft>
              <a:buClr>
                <a:schemeClr val="dk1"/>
              </a:buClr>
              <a:buSzPts val="2400"/>
              <a:buChar char="•"/>
            </a:pPr>
            <a:r>
              <a:rPr lang="en-GB" sz="2400"/>
              <a:t>AFTER</a:t>
            </a:r>
            <a:endParaRPr/>
          </a:p>
          <a:p>
            <a:pPr marL="857250" lvl="2" indent="-171450" algn="l" rtl="0">
              <a:lnSpc>
                <a:spcPct val="90000"/>
              </a:lnSpc>
              <a:spcBef>
                <a:spcPts val="375"/>
              </a:spcBef>
              <a:spcAft>
                <a:spcPts val="0"/>
              </a:spcAft>
              <a:buClr>
                <a:schemeClr val="dk1"/>
              </a:buClr>
              <a:buSzPts val="2000"/>
              <a:buChar char="•"/>
            </a:pPr>
            <a:r>
              <a:rPr lang="en-GB" sz="2000"/>
              <a:t>Recovery, awareness, confusion, vomiting, what do with them…</a:t>
            </a:r>
            <a:endParaRPr/>
          </a:p>
          <a:p>
            <a:pPr marL="171450" lvl="0" indent="-177800" algn="l" rtl="0">
              <a:lnSpc>
                <a:spcPct val="90000"/>
              </a:lnSpc>
              <a:spcBef>
                <a:spcPts val="750"/>
              </a:spcBef>
              <a:spcAft>
                <a:spcPts val="0"/>
              </a:spcAft>
              <a:buClr>
                <a:schemeClr val="dk1"/>
              </a:buClr>
              <a:buSzPts val="2800"/>
              <a:buChar char="•"/>
            </a:pPr>
            <a:r>
              <a:rPr lang="en-GB" sz="2800"/>
              <a:t>Remember time stands still during scary experiences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2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Other history</a:t>
            </a:r>
            <a:endParaRPr/>
          </a:p>
        </p:txBody>
      </p:sp>
      <p:sp>
        <p:nvSpPr>
          <p:cNvPr id="184" name="Google Shape;184;p2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Previous similar experiences</a:t>
            </a:r>
            <a:endParaRPr/>
          </a:p>
          <a:p>
            <a:pPr marL="171450" lvl="0" indent="-171450" algn="l" rtl="0">
              <a:lnSpc>
                <a:spcPct val="90000"/>
              </a:lnSpc>
              <a:spcBef>
                <a:spcPts val="750"/>
              </a:spcBef>
              <a:spcAft>
                <a:spcPts val="0"/>
              </a:spcAft>
              <a:buClr>
                <a:schemeClr val="dk1"/>
              </a:buClr>
              <a:buSzPts val="2100"/>
              <a:buChar char="•"/>
            </a:pPr>
            <a:r>
              <a:rPr lang="en-GB"/>
              <a:t>Postural or exertional symptoms</a:t>
            </a:r>
            <a:endParaRPr/>
          </a:p>
          <a:p>
            <a:pPr marL="171450" lvl="0" indent="-171450" algn="l" rtl="0">
              <a:lnSpc>
                <a:spcPct val="90000"/>
              </a:lnSpc>
              <a:spcBef>
                <a:spcPts val="750"/>
              </a:spcBef>
              <a:spcAft>
                <a:spcPts val="0"/>
              </a:spcAft>
              <a:buClr>
                <a:schemeClr val="dk1"/>
              </a:buClr>
              <a:buSzPts val="2100"/>
              <a:buChar char="•"/>
            </a:pPr>
            <a:r>
              <a:rPr lang="en-GB"/>
              <a:t>Epileptic symptoms</a:t>
            </a:r>
            <a:endParaRPr/>
          </a:p>
          <a:p>
            <a:pPr marL="514350" lvl="1" indent="-171450" algn="l" rtl="0">
              <a:lnSpc>
                <a:spcPct val="90000"/>
              </a:lnSpc>
              <a:spcBef>
                <a:spcPts val="375"/>
              </a:spcBef>
              <a:spcAft>
                <a:spcPts val="0"/>
              </a:spcAft>
              <a:buClr>
                <a:schemeClr val="dk1"/>
              </a:buClr>
              <a:buSzPts val="1800"/>
              <a:buChar char="•"/>
            </a:pPr>
            <a:r>
              <a:rPr lang="en-GB"/>
              <a:t>Deja-vu, myoclonus, febrile convulsions, absence seizures</a:t>
            </a:r>
            <a:endParaRPr/>
          </a:p>
          <a:p>
            <a:pPr marL="171450" lvl="0" indent="-171450" algn="l" rtl="0">
              <a:lnSpc>
                <a:spcPct val="90000"/>
              </a:lnSpc>
              <a:spcBef>
                <a:spcPts val="750"/>
              </a:spcBef>
              <a:spcAft>
                <a:spcPts val="0"/>
              </a:spcAft>
              <a:buClr>
                <a:schemeClr val="dk1"/>
              </a:buClr>
              <a:buSzPts val="2100"/>
              <a:buChar char="•"/>
            </a:pPr>
            <a:r>
              <a:rPr lang="en-GB"/>
              <a:t>Head injuries/intracerebral ‘illnesses’</a:t>
            </a:r>
            <a:endParaRPr/>
          </a:p>
          <a:p>
            <a:pPr marL="171450" lvl="0" indent="-171450" algn="l" rtl="0">
              <a:lnSpc>
                <a:spcPct val="90000"/>
              </a:lnSpc>
              <a:spcBef>
                <a:spcPts val="750"/>
              </a:spcBef>
              <a:spcAft>
                <a:spcPts val="0"/>
              </a:spcAft>
              <a:buClr>
                <a:schemeClr val="dk1"/>
              </a:buClr>
              <a:buSzPts val="2100"/>
              <a:buChar char="•"/>
            </a:pPr>
            <a:r>
              <a:rPr lang="en-GB"/>
              <a:t>Recent illnesses, drugs (prescribed and recreational), remainder Hx and FH</a:t>
            </a: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Seizure</a:t>
            </a:r>
            <a:endParaRPr/>
          </a:p>
        </p:txBody>
      </p:sp>
      <p:sp>
        <p:nvSpPr>
          <p:cNvPr id="190" name="Google Shape;190;p2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May have unusual behaviour or warning symptoms prior to episode</a:t>
            </a:r>
            <a:endParaRPr/>
          </a:p>
          <a:p>
            <a:pPr marL="171450" lvl="0" indent="-171450" algn="l" rtl="0">
              <a:lnSpc>
                <a:spcPct val="90000"/>
              </a:lnSpc>
              <a:spcBef>
                <a:spcPts val="750"/>
              </a:spcBef>
              <a:spcAft>
                <a:spcPts val="0"/>
              </a:spcAft>
              <a:buClr>
                <a:schemeClr val="dk1"/>
              </a:buClr>
              <a:buSzPts val="2100"/>
              <a:buChar char="•"/>
            </a:pPr>
            <a:r>
              <a:rPr lang="en-GB"/>
              <a:t>Amnesia before and after episode</a:t>
            </a:r>
            <a:endParaRPr/>
          </a:p>
          <a:p>
            <a:pPr marL="171450" lvl="0" indent="-171450" algn="l" rtl="0">
              <a:lnSpc>
                <a:spcPct val="90000"/>
              </a:lnSpc>
              <a:spcBef>
                <a:spcPts val="750"/>
              </a:spcBef>
              <a:spcAft>
                <a:spcPts val="0"/>
              </a:spcAft>
              <a:buClr>
                <a:schemeClr val="dk1"/>
              </a:buClr>
              <a:buSzPts val="2100"/>
              <a:buChar char="•"/>
            </a:pPr>
            <a:r>
              <a:rPr lang="en-GB"/>
              <a:t>Unusual posturing/head turning</a:t>
            </a:r>
            <a:endParaRPr/>
          </a:p>
          <a:p>
            <a:pPr marL="171450" lvl="0" indent="-171450" algn="l" rtl="0">
              <a:lnSpc>
                <a:spcPct val="90000"/>
              </a:lnSpc>
              <a:spcBef>
                <a:spcPts val="750"/>
              </a:spcBef>
              <a:spcAft>
                <a:spcPts val="0"/>
              </a:spcAft>
              <a:buClr>
                <a:schemeClr val="dk1"/>
              </a:buClr>
              <a:buSzPts val="2100"/>
              <a:buChar char="•"/>
            </a:pPr>
            <a:r>
              <a:rPr lang="en-GB"/>
              <a:t>Prolonged convulsions</a:t>
            </a:r>
            <a:endParaRPr/>
          </a:p>
          <a:p>
            <a:pPr marL="171450" lvl="0" indent="-171450" algn="l" rtl="0">
              <a:lnSpc>
                <a:spcPct val="90000"/>
              </a:lnSpc>
              <a:spcBef>
                <a:spcPts val="750"/>
              </a:spcBef>
              <a:spcAft>
                <a:spcPts val="0"/>
              </a:spcAft>
              <a:buClr>
                <a:schemeClr val="dk1"/>
              </a:buClr>
              <a:buSzPts val="2100"/>
              <a:buChar char="•"/>
            </a:pPr>
            <a:r>
              <a:rPr lang="en-GB"/>
              <a:t>Confusion afterwards</a:t>
            </a:r>
            <a:endParaRPr/>
          </a:p>
          <a:p>
            <a:pPr marL="171450" lvl="0" indent="-171450" algn="l" rtl="0">
              <a:lnSpc>
                <a:spcPct val="90000"/>
              </a:lnSpc>
              <a:spcBef>
                <a:spcPts val="750"/>
              </a:spcBef>
              <a:spcAft>
                <a:spcPts val="0"/>
              </a:spcAft>
              <a:buClr>
                <a:schemeClr val="dk1"/>
              </a:buClr>
              <a:buSzPts val="2100"/>
              <a:buChar char="•"/>
            </a:pPr>
            <a:r>
              <a:rPr lang="en-GB"/>
              <a:t>Tongue biting/incontinence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5"/>
        <p:cNvGrpSpPr/>
        <p:nvPr/>
      </p:nvGrpSpPr>
      <p:grpSpPr>
        <a:xfrm>
          <a:off x="0" y="0"/>
          <a:ext cx="0" cy="0"/>
          <a:chOff x="0" y="0"/>
          <a:chExt cx="0" cy="0"/>
        </a:xfrm>
      </p:grpSpPr>
      <p:sp>
        <p:nvSpPr>
          <p:cNvPr id="196" name="Google Shape;196;p3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Investigations</a:t>
            </a:r>
            <a:endParaRPr/>
          </a:p>
        </p:txBody>
      </p:sp>
      <p:sp>
        <p:nvSpPr>
          <p:cNvPr id="197" name="Google Shape;197;p3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U+Es (esp Na and Ca)</a:t>
            </a:r>
            <a:endParaRPr/>
          </a:p>
          <a:p>
            <a:pPr marL="171450" lvl="0" indent="-171450" algn="l" rtl="0">
              <a:lnSpc>
                <a:spcPct val="90000"/>
              </a:lnSpc>
              <a:spcBef>
                <a:spcPts val="750"/>
              </a:spcBef>
              <a:spcAft>
                <a:spcPts val="0"/>
              </a:spcAft>
              <a:buClr>
                <a:schemeClr val="dk1"/>
              </a:buClr>
              <a:buSzPts val="2100"/>
              <a:buChar char="•"/>
            </a:pPr>
            <a:r>
              <a:rPr lang="en-GB"/>
              <a:t>Drug levels/urine toxicology</a:t>
            </a:r>
            <a:endParaRPr/>
          </a:p>
          <a:p>
            <a:pPr marL="171450" lvl="0" indent="-171450" algn="l" rtl="0">
              <a:lnSpc>
                <a:spcPct val="90000"/>
              </a:lnSpc>
              <a:spcBef>
                <a:spcPts val="750"/>
              </a:spcBef>
              <a:spcAft>
                <a:spcPts val="0"/>
              </a:spcAft>
              <a:buClr>
                <a:schemeClr val="dk1"/>
              </a:buClr>
              <a:buSzPts val="2100"/>
              <a:buChar char="•"/>
            </a:pPr>
            <a:r>
              <a:rPr lang="en-GB"/>
              <a:t>CT/MRI</a:t>
            </a:r>
            <a:endParaRPr/>
          </a:p>
          <a:p>
            <a:pPr marL="171450" lvl="0" indent="-171450" algn="l" rtl="0">
              <a:lnSpc>
                <a:spcPct val="90000"/>
              </a:lnSpc>
              <a:spcBef>
                <a:spcPts val="750"/>
              </a:spcBef>
              <a:spcAft>
                <a:spcPts val="0"/>
              </a:spcAft>
              <a:buClr>
                <a:schemeClr val="dk1"/>
              </a:buClr>
              <a:buSzPts val="2100"/>
              <a:buChar char="•"/>
            </a:pPr>
            <a:r>
              <a:rPr lang="en-GB"/>
              <a:t>LP</a:t>
            </a:r>
            <a:endParaRPr/>
          </a:p>
          <a:p>
            <a:pPr marL="171450" lvl="0" indent="-171450" algn="l" rtl="0">
              <a:lnSpc>
                <a:spcPct val="90000"/>
              </a:lnSpc>
              <a:spcBef>
                <a:spcPts val="750"/>
              </a:spcBef>
              <a:spcAft>
                <a:spcPts val="0"/>
              </a:spcAft>
              <a:buClr>
                <a:schemeClr val="dk1"/>
              </a:buClr>
              <a:buSzPts val="2100"/>
              <a:buChar char="•"/>
            </a:pPr>
            <a:r>
              <a:rPr lang="en-GB"/>
              <a:t>EEG</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1"/>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Management</a:t>
            </a:r>
            <a:endParaRPr/>
          </a:p>
        </p:txBody>
      </p:sp>
      <p:sp>
        <p:nvSpPr>
          <p:cNvPr id="203" name="Google Shape;203;p3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Depends on cause</a:t>
            </a:r>
            <a:endParaRPr/>
          </a:p>
          <a:p>
            <a:pPr marL="171450" lvl="0" indent="-171450" algn="l" rtl="0">
              <a:lnSpc>
                <a:spcPct val="90000"/>
              </a:lnSpc>
              <a:spcBef>
                <a:spcPts val="750"/>
              </a:spcBef>
              <a:spcAft>
                <a:spcPts val="0"/>
              </a:spcAft>
              <a:buClr>
                <a:schemeClr val="dk1"/>
              </a:buClr>
              <a:buSzPts val="2100"/>
              <a:buChar char="•"/>
            </a:pPr>
            <a:r>
              <a:rPr lang="en-GB"/>
              <a:t>‘First fit’ clinics- medication await evidence of recurrent seizures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07"/>
        <p:cNvGrpSpPr/>
        <p:nvPr/>
      </p:nvGrpSpPr>
      <p:grpSpPr>
        <a:xfrm>
          <a:off x="0" y="0"/>
          <a:ext cx="0" cy="0"/>
          <a:chOff x="0" y="0"/>
          <a:chExt cx="0" cy="0"/>
        </a:xfrm>
      </p:grpSpPr>
      <p:sp>
        <p:nvSpPr>
          <p:cNvPr id="208" name="Google Shape;208;p3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 16-year old schoolgirl, with known epilepsy is brought to hospital by her mother. The girl is obviously having a prolonged tonic-clonic seizure. Her mother is very anxious, as the seizure has lasted more than 30 minutes. </a:t>
            </a:r>
            <a:endParaRPr/>
          </a:p>
          <a:p>
            <a:pPr marL="171450" lvl="0" indent="-171450" algn="l" rtl="0">
              <a:lnSpc>
                <a:spcPct val="90000"/>
              </a:lnSpc>
              <a:spcBef>
                <a:spcPts val="750"/>
              </a:spcBef>
              <a:spcAft>
                <a:spcPts val="0"/>
              </a:spcAft>
              <a:buClr>
                <a:schemeClr val="dk1"/>
              </a:buClr>
              <a:buSzPts val="2100"/>
              <a:buChar char="•"/>
            </a:pPr>
            <a:r>
              <a:rPr lang="en-GB"/>
              <a:t>WHAT IS THE DIAGNOSIS?</a:t>
            </a:r>
            <a:endParaRPr/>
          </a:p>
        </p:txBody>
      </p:sp>
      <p:sp>
        <p:nvSpPr>
          <p:cNvPr id="209" name="Google Shape;209;p3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1</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4" name="Google Shape;214;p33"/>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What treatments would you start?</a:t>
            </a:r>
            <a:endParaRPr/>
          </a:p>
        </p:txBody>
      </p:sp>
      <p:sp>
        <p:nvSpPr>
          <p:cNvPr id="215" name="Google Shape;215;p33"/>
          <p:cNvSpPr txBox="1">
            <a:spLocks noGrp="1"/>
          </p:cNvSpPr>
          <p:nvPr>
            <p:ph type="body" idx="1"/>
          </p:nvPr>
        </p:nvSpPr>
        <p:spPr>
          <a:xfrm>
            <a:off x="468313" y="1844675"/>
            <a:ext cx="7993062" cy="4525963"/>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Ensure patent airway</a:t>
            </a:r>
            <a:endParaRPr/>
          </a:p>
          <a:p>
            <a:pPr marL="171450" lvl="0" indent="-171450" algn="l" rtl="0">
              <a:lnSpc>
                <a:spcPct val="90000"/>
              </a:lnSpc>
              <a:spcBef>
                <a:spcPts val="750"/>
              </a:spcBef>
              <a:spcAft>
                <a:spcPts val="0"/>
              </a:spcAft>
              <a:buClr>
                <a:schemeClr val="dk1"/>
              </a:buClr>
              <a:buSzPts val="2100"/>
              <a:buChar char="•"/>
            </a:pPr>
            <a:r>
              <a:rPr lang="en-GB"/>
              <a:t>O2</a:t>
            </a:r>
            <a:endParaRPr/>
          </a:p>
          <a:p>
            <a:pPr marL="171450" lvl="0" indent="-171450" algn="l" rtl="0">
              <a:lnSpc>
                <a:spcPct val="90000"/>
              </a:lnSpc>
              <a:spcBef>
                <a:spcPts val="750"/>
              </a:spcBef>
              <a:spcAft>
                <a:spcPts val="0"/>
              </a:spcAft>
              <a:buClr>
                <a:schemeClr val="dk1"/>
              </a:buClr>
              <a:buSzPts val="2100"/>
              <a:buChar char="•"/>
            </a:pPr>
            <a:r>
              <a:rPr lang="en-GB"/>
              <a:t>Benzodiazepines IV</a:t>
            </a:r>
            <a:endParaRPr/>
          </a:p>
          <a:p>
            <a:pPr marL="171450" lvl="0" indent="-171450" algn="l" rtl="0">
              <a:lnSpc>
                <a:spcPct val="90000"/>
              </a:lnSpc>
              <a:spcBef>
                <a:spcPts val="750"/>
              </a:spcBef>
              <a:spcAft>
                <a:spcPts val="0"/>
              </a:spcAft>
              <a:buClr>
                <a:schemeClr val="dk1"/>
              </a:buClr>
              <a:buSzPts val="2100"/>
              <a:buChar char="•"/>
            </a:pPr>
            <a:r>
              <a:rPr lang="en-GB"/>
              <a:t>Phenytoin (check local guidelines)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1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b="1"/>
              <a:t>Disclaimer*</a:t>
            </a:r>
            <a:endParaRPr/>
          </a:p>
        </p:txBody>
      </p:sp>
      <p:sp>
        <p:nvSpPr>
          <p:cNvPr id="105" name="Google Shape;105;p1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Please note that QUACK is a regional teaching programme operating across GG&amp;C, Lanarkshire and Ayrshire &amp; Arran. </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This presentation outlines general management, though local variances e.g. antibiotic prescription may vary slightly depending on your local trust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Remember to check your local guidelines</a:t>
            </a:r>
            <a:endParaRPr/>
          </a:p>
          <a:p>
            <a:pPr marL="171450" lvl="0" indent="-3810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19"/>
        <p:cNvGrpSpPr/>
        <p:nvPr/>
      </p:nvGrpSpPr>
      <p:grpSpPr>
        <a:xfrm>
          <a:off x="0" y="0"/>
          <a:ext cx="0" cy="0"/>
          <a:chOff x="0" y="0"/>
          <a:chExt cx="0" cy="0"/>
        </a:xfrm>
      </p:grpSpPr>
      <p:sp>
        <p:nvSpPr>
          <p:cNvPr id="220" name="Google Shape;220;p3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What investigations might you request?</a:t>
            </a:r>
            <a:endParaRPr/>
          </a:p>
        </p:txBody>
      </p:sp>
      <p:sp>
        <p:nvSpPr>
          <p:cNvPr id="221" name="Google Shape;221;p3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U+Es/FBC</a:t>
            </a:r>
            <a:endParaRPr/>
          </a:p>
          <a:p>
            <a:pPr marL="171450" lvl="0" indent="-171450" algn="l" rtl="0">
              <a:lnSpc>
                <a:spcPct val="90000"/>
              </a:lnSpc>
              <a:spcBef>
                <a:spcPts val="750"/>
              </a:spcBef>
              <a:spcAft>
                <a:spcPts val="0"/>
              </a:spcAft>
              <a:buClr>
                <a:schemeClr val="dk1"/>
              </a:buClr>
              <a:buSzPts val="2100"/>
              <a:buChar char="•"/>
            </a:pPr>
            <a:r>
              <a:rPr lang="en-GB"/>
              <a:t>Antiepileptic drug levels</a:t>
            </a:r>
            <a:endParaRPr/>
          </a:p>
          <a:p>
            <a:pPr marL="171450" lvl="0" indent="-171450" algn="l" rtl="0">
              <a:lnSpc>
                <a:spcPct val="90000"/>
              </a:lnSpc>
              <a:spcBef>
                <a:spcPts val="750"/>
              </a:spcBef>
              <a:spcAft>
                <a:spcPts val="0"/>
              </a:spcAft>
              <a:buClr>
                <a:schemeClr val="dk1"/>
              </a:buClr>
              <a:buSzPts val="2100"/>
              <a:buChar char="•"/>
            </a:pPr>
            <a:r>
              <a:rPr lang="en-GB"/>
              <a:t>Possibly CT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Consider ITU if not settling</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35"/>
          <p:cNvSpPr txBox="1">
            <a:spLocks noGrp="1"/>
          </p:cNvSpPr>
          <p:nvPr>
            <p:ph type="body" idx="4294967295"/>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7800" algn="l" rtl="0">
              <a:lnSpc>
                <a:spcPct val="90000"/>
              </a:lnSpc>
              <a:spcBef>
                <a:spcPts val="0"/>
              </a:spcBef>
              <a:spcAft>
                <a:spcPts val="0"/>
              </a:spcAft>
              <a:buClr>
                <a:schemeClr val="dk1"/>
              </a:buClr>
              <a:buSzPts val="2800"/>
              <a:buChar char="•"/>
            </a:pPr>
            <a:r>
              <a:rPr lang="en-GB" sz="2800"/>
              <a:t>50 year old male. Previously admitted with head injury</a:t>
            </a:r>
            <a:endParaRPr/>
          </a:p>
          <a:p>
            <a:pPr marL="171450" lvl="0" indent="-177800" algn="l" rtl="0">
              <a:lnSpc>
                <a:spcPct val="90000"/>
              </a:lnSpc>
              <a:spcBef>
                <a:spcPts val="750"/>
              </a:spcBef>
              <a:spcAft>
                <a:spcPts val="0"/>
              </a:spcAft>
              <a:buClr>
                <a:schemeClr val="dk1"/>
              </a:buClr>
              <a:buSzPts val="2800"/>
              <a:buChar char="•"/>
            </a:pPr>
            <a:r>
              <a:rPr lang="en-GB" sz="2800"/>
              <a:t>Brought in by wife, who describes ‘shaking attack’.  No previous history of seizures</a:t>
            </a:r>
            <a:endParaRPr/>
          </a:p>
          <a:p>
            <a:pPr marL="171450" lvl="0" indent="-177800" algn="l" rtl="0">
              <a:lnSpc>
                <a:spcPct val="90000"/>
              </a:lnSpc>
              <a:spcBef>
                <a:spcPts val="750"/>
              </a:spcBef>
              <a:spcAft>
                <a:spcPts val="0"/>
              </a:spcAft>
              <a:buClr>
                <a:schemeClr val="dk1"/>
              </a:buClr>
              <a:buSzPts val="2800"/>
              <a:buChar char="•"/>
            </a:pPr>
            <a:r>
              <a:rPr lang="en-GB" sz="2800"/>
              <a:t>Smoker 40/day</a:t>
            </a:r>
            <a:endParaRPr/>
          </a:p>
          <a:p>
            <a:pPr marL="171450" lvl="0" indent="-177800" algn="l" rtl="0">
              <a:lnSpc>
                <a:spcPct val="90000"/>
              </a:lnSpc>
              <a:spcBef>
                <a:spcPts val="750"/>
              </a:spcBef>
              <a:spcAft>
                <a:spcPts val="0"/>
              </a:spcAft>
              <a:buClr>
                <a:schemeClr val="dk1"/>
              </a:buClr>
              <a:buSzPts val="2800"/>
              <a:buChar char="•"/>
            </a:pPr>
            <a:r>
              <a:rPr lang="en-GB" sz="2800"/>
              <a:t>Drinks 1L vodka per day</a:t>
            </a:r>
            <a:endParaRPr/>
          </a:p>
          <a:p>
            <a:pPr marL="171450" lvl="0" indent="-177800" algn="l" rtl="0">
              <a:lnSpc>
                <a:spcPct val="90000"/>
              </a:lnSpc>
              <a:spcBef>
                <a:spcPts val="750"/>
              </a:spcBef>
              <a:spcAft>
                <a:spcPts val="0"/>
              </a:spcAft>
              <a:buClr>
                <a:schemeClr val="dk1"/>
              </a:buClr>
              <a:buSzPts val="2800"/>
              <a:buChar char="•"/>
            </a:pPr>
            <a:r>
              <a:rPr lang="en-GB" sz="2800"/>
              <a:t>Observations: HR 120, BP 100/50 RR 20 Temp 35.6</a:t>
            </a:r>
            <a:endParaRPr/>
          </a:p>
          <a:p>
            <a:pPr marL="171450" lvl="0" indent="-177800" algn="l" rtl="0">
              <a:lnSpc>
                <a:spcPct val="90000"/>
              </a:lnSpc>
              <a:spcBef>
                <a:spcPts val="750"/>
              </a:spcBef>
              <a:spcAft>
                <a:spcPts val="0"/>
              </a:spcAft>
              <a:buClr>
                <a:schemeClr val="dk1"/>
              </a:buClr>
              <a:buSzPts val="2800"/>
              <a:buChar char="•"/>
            </a:pPr>
            <a:r>
              <a:rPr lang="en-GB" sz="2800"/>
              <a:t>On examination: Tremolous, pale, sweaty, anxious</a:t>
            </a:r>
            <a:endParaRPr/>
          </a:p>
        </p:txBody>
      </p:sp>
      <p:sp>
        <p:nvSpPr>
          <p:cNvPr id="228" name="Google Shape;228;p35"/>
          <p:cNvSpPr txBox="1"/>
          <p:nvPr/>
        </p:nvSpPr>
        <p:spPr>
          <a:xfrm>
            <a:off x="539750" y="476250"/>
            <a:ext cx="7993063" cy="935038"/>
          </a:xfrm>
          <a:prstGeom prst="rect">
            <a:avLst/>
          </a:prstGeom>
          <a:noFill/>
          <a:ln>
            <a:noFill/>
          </a:ln>
        </p:spPr>
        <p:txBody>
          <a:bodyPr spcFirstLastPara="1" wrap="square" lIns="91425" tIns="45700" rIns="91425" bIns="45700" anchor="t" anchorCtr="0">
            <a:noAutofit/>
          </a:bodyPr>
          <a:lstStyle/>
          <a:p>
            <a:pPr marL="342900" marR="0" lvl="0" indent="-342900" algn="l" rtl="0">
              <a:spcBef>
                <a:spcPts val="0"/>
              </a:spcBef>
              <a:spcAft>
                <a:spcPts val="0"/>
              </a:spcAft>
              <a:buClr>
                <a:srgbClr val="1E4E79"/>
              </a:buClr>
              <a:buSzPts val="3200"/>
              <a:buFont typeface="Calibri"/>
              <a:buChar char="•"/>
            </a:pPr>
            <a:r>
              <a:rPr lang="en-GB" sz="3200" b="0" i="0" u="none" strike="noStrike" cap="none">
                <a:solidFill>
                  <a:srgbClr val="1E4E79"/>
                </a:solidFill>
                <a:latin typeface="Calibri"/>
                <a:ea typeface="Calibri"/>
                <a:cs typeface="Calibri"/>
                <a:sym typeface="Calibri"/>
              </a:rPr>
              <a:t>Case 2</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6"/>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What are your differential diagnosis?</a:t>
            </a: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What would you do next?</a:t>
            </a: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a:p>
            <a:pPr marL="0" lvl="0" indent="0" algn="l" rtl="0">
              <a:lnSpc>
                <a:spcPct val="90000"/>
              </a:lnSpc>
              <a:spcBef>
                <a:spcPts val="750"/>
              </a:spcBef>
              <a:spcAft>
                <a:spcPts val="0"/>
              </a:spcAft>
              <a:buClr>
                <a:schemeClr val="dk1"/>
              </a:buClr>
              <a:buSzPts val="2100"/>
              <a:buFont typeface="Calibri"/>
              <a:buNone/>
            </a:pPr>
            <a:endParaRPr/>
          </a:p>
        </p:txBody>
      </p:sp>
      <p:sp>
        <p:nvSpPr>
          <p:cNvPr id="235" name="Google Shape;235;p36"/>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7"/>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Case 3</a:t>
            </a:r>
            <a:endParaRPr/>
          </a:p>
        </p:txBody>
      </p:sp>
      <p:sp>
        <p:nvSpPr>
          <p:cNvPr id="241" name="Google Shape;241;p37"/>
          <p:cNvSpPr/>
          <p:nvPr/>
        </p:nvSpPr>
        <p:spPr>
          <a:xfrm>
            <a:off x="731924" y="1712613"/>
            <a:ext cx="7991475" cy="2677656"/>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400" b="0" i="0" u="none" strike="noStrike" cap="none">
                <a:solidFill>
                  <a:schemeClr val="dk1"/>
                </a:solidFill>
                <a:latin typeface="Calibri"/>
                <a:ea typeface="Calibri"/>
                <a:cs typeface="Calibri"/>
                <a:sym typeface="Calibri"/>
              </a:rPr>
              <a:t>An 18 year old Sociology student presents to Accident and Emergency with witnessed episodes of arm and leg jerking. Although he is maintaining his airway without assistance, he is drowsy but responds to commands and you suspect he is post ictal. His girlfriend states that he had a non-specific viral illness for two days prior to presentation but he is not on medication, and has no past medical history.</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400"/>
              <a:buChar char="•"/>
            </a:pPr>
            <a:r>
              <a:rPr lang="en-GB" sz="2400"/>
              <a:t>He remains drowsy and appears to have increased tone in his left arm with brisk</a:t>
            </a:r>
            <a:endParaRPr/>
          </a:p>
          <a:p>
            <a:pPr marL="171450" lvl="0" indent="-171450" algn="l" rtl="0">
              <a:lnSpc>
                <a:spcPct val="90000"/>
              </a:lnSpc>
              <a:spcBef>
                <a:spcPts val="750"/>
              </a:spcBef>
              <a:spcAft>
                <a:spcPts val="0"/>
              </a:spcAft>
              <a:buClr>
                <a:schemeClr val="dk1"/>
              </a:buClr>
              <a:buSzPts val="2400"/>
              <a:buChar char="•"/>
            </a:pPr>
            <a:r>
              <a:rPr lang="en-GB" sz="2400"/>
              <a:t>Reflexes but assessment of airway breathing and circulation shows no abnormality.</a:t>
            </a:r>
            <a:endParaRPr/>
          </a:p>
          <a:p>
            <a:pPr marL="171450" lvl="0" indent="-171450" algn="l" rtl="0">
              <a:lnSpc>
                <a:spcPct val="90000"/>
              </a:lnSpc>
              <a:spcBef>
                <a:spcPts val="750"/>
              </a:spcBef>
              <a:spcAft>
                <a:spcPts val="0"/>
              </a:spcAft>
              <a:buClr>
                <a:schemeClr val="dk1"/>
              </a:buClr>
              <a:buSzPts val="2400"/>
              <a:buChar char="•"/>
            </a:pPr>
            <a:r>
              <a:rPr lang="en-GB" sz="2400"/>
              <a:t>He doesn’t let you switch on the light, and his neck is very stiff. Nurse mentions his</a:t>
            </a:r>
            <a:endParaRPr/>
          </a:p>
          <a:p>
            <a:pPr marL="171450" lvl="0" indent="-171450" algn="l" rtl="0">
              <a:lnSpc>
                <a:spcPct val="90000"/>
              </a:lnSpc>
              <a:spcBef>
                <a:spcPts val="750"/>
              </a:spcBef>
              <a:spcAft>
                <a:spcPts val="0"/>
              </a:spcAft>
              <a:buClr>
                <a:schemeClr val="dk1"/>
              </a:buClr>
              <a:buSzPts val="2400"/>
              <a:buChar char="•"/>
            </a:pPr>
            <a:r>
              <a:rPr lang="en-GB" sz="2400"/>
              <a:t>Temperature is 38.7o C. You suspect he has developed bacterial meningitis</a:t>
            </a:r>
            <a:endParaRPr/>
          </a:p>
        </p:txBody>
      </p:sp>
      <p:sp>
        <p:nvSpPr>
          <p:cNvPr id="247" name="Google Shape;247;p3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9"/>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sp>
        <p:nvSpPr>
          <p:cNvPr id="253" name="Google Shape;253;p3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What would be your next immediate management?</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For most patientsIV Abx as per protocol ideally after immediate LP</a:t>
            </a:r>
            <a:endParaRPr/>
          </a:p>
          <a:p>
            <a:pPr marL="171450" lvl="0" indent="-171450" algn="l" rtl="0">
              <a:lnSpc>
                <a:spcPct val="90000"/>
              </a:lnSpc>
              <a:spcBef>
                <a:spcPts val="750"/>
              </a:spcBef>
              <a:spcAft>
                <a:spcPts val="0"/>
              </a:spcAft>
              <a:buClr>
                <a:schemeClr val="dk1"/>
              </a:buClr>
              <a:buSzPts val="2100"/>
              <a:buChar char="•"/>
            </a:pPr>
            <a:r>
              <a:rPr lang="en-GB"/>
              <a:t>Do not need CT unless signs of raised intracranial hypertension</a:t>
            </a:r>
            <a:endParaRPr/>
          </a:p>
          <a:p>
            <a:pPr marL="514350" lvl="1" indent="-171450" algn="l" rtl="0">
              <a:lnSpc>
                <a:spcPct val="90000"/>
              </a:lnSpc>
              <a:spcBef>
                <a:spcPts val="375"/>
              </a:spcBef>
              <a:spcAft>
                <a:spcPts val="0"/>
              </a:spcAft>
              <a:buClr>
                <a:schemeClr val="dk1"/>
              </a:buClr>
              <a:buSzPts val="1800"/>
              <a:buChar char="•"/>
            </a:pPr>
            <a:r>
              <a:rPr lang="en-GB"/>
              <a:t>This patient does have signs of raised ICP (seizure) so needs immediate CT scan pre LP</a:t>
            </a:r>
            <a:endParaRPr/>
          </a:p>
          <a:p>
            <a:pPr marL="514350" lvl="1" indent="-171450" algn="l" rtl="0">
              <a:lnSpc>
                <a:spcPct val="90000"/>
              </a:lnSpc>
              <a:spcBef>
                <a:spcPts val="375"/>
              </a:spcBef>
              <a:spcAft>
                <a:spcPts val="0"/>
              </a:spcAft>
              <a:buClr>
                <a:schemeClr val="dk1"/>
              </a:buClr>
              <a:buSzPts val="1800"/>
              <a:buChar char="•"/>
            </a:pPr>
            <a:r>
              <a:rPr lang="en-GB"/>
              <a:t>If significant delay to LP then give Abx first</a:t>
            </a:r>
            <a:endParaRPr/>
          </a:p>
          <a:p>
            <a:pPr marL="0" lvl="0" indent="0" algn="l" rtl="0">
              <a:lnSpc>
                <a:spcPct val="90000"/>
              </a:lnSpc>
              <a:spcBef>
                <a:spcPts val="750"/>
              </a:spcBef>
              <a:spcAft>
                <a:spcPts val="0"/>
              </a:spcAft>
              <a:buClr>
                <a:schemeClr val="dk1"/>
              </a:buClr>
              <a:buSzPts val="2100"/>
              <a:buNone/>
            </a:pPr>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258"/>
        <p:cNvGrpSpPr/>
        <p:nvPr/>
      </p:nvGrpSpPr>
      <p:grpSpPr>
        <a:xfrm>
          <a:off x="0" y="0"/>
          <a:ext cx="0" cy="0"/>
          <a:chOff x="0" y="0"/>
          <a:chExt cx="0" cy="0"/>
        </a:xfrm>
      </p:grpSpPr>
      <p:sp>
        <p:nvSpPr>
          <p:cNvPr id="259" name="Google Shape;259;p40"/>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Remember Driving</a:t>
            </a:r>
            <a:endParaRPr/>
          </a:p>
        </p:txBody>
      </p:sp>
      <p:sp>
        <p:nvSpPr>
          <p:cNvPr id="260" name="Google Shape;260;p40"/>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514350" lvl="1" indent="-171450" algn="l" rtl="0">
              <a:lnSpc>
                <a:spcPct val="90000"/>
              </a:lnSpc>
              <a:spcBef>
                <a:spcPts val="0"/>
              </a:spcBef>
              <a:spcAft>
                <a:spcPts val="0"/>
              </a:spcAft>
              <a:buClr>
                <a:schemeClr val="dk1"/>
              </a:buClr>
              <a:buSzPts val="1800"/>
              <a:buFont typeface="Calibri"/>
              <a:buNone/>
            </a:pPr>
            <a:endParaRPr/>
          </a:p>
          <a:p>
            <a:pPr marL="514350" lvl="1" indent="-171450" algn="l" rtl="0">
              <a:lnSpc>
                <a:spcPct val="90000"/>
              </a:lnSpc>
              <a:spcBef>
                <a:spcPts val="375"/>
              </a:spcBef>
              <a:spcAft>
                <a:spcPts val="0"/>
              </a:spcAft>
              <a:buClr>
                <a:schemeClr val="dk1"/>
              </a:buClr>
              <a:buSzPts val="1800"/>
              <a:buFont typeface="Calibri"/>
              <a:buNone/>
            </a:pPr>
            <a:endParaRPr/>
          </a:p>
          <a:p>
            <a:pPr marL="514350" lvl="1" indent="-171450" algn="ctr" rtl="0">
              <a:lnSpc>
                <a:spcPct val="90000"/>
              </a:lnSpc>
              <a:spcBef>
                <a:spcPts val="375"/>
              </a:spcBef>
              <a:spcAft>
                <a:spcPts val="0"/>
              </a:spcAft>
              <a:buClr>
                <a:schemeClr val="dk1"/>
              </a:buClr>
              <a:buSzPts val="1800"/>
              <a:buFont typeface="Calibri"/>
              <a:buNone/>
            </a:pPr>
            <a:r>
              <a:rPr lang="en-GB" u="sng">
                <a:solidFill>
                  <a:schemeClr val="hlink"/>
                </a:solidFill>
                <a:hlinkClick r:id="rId3"/>
              </a:rPr>
              <a:t>www.dft.gov.uk/dvla/medical.aspx</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264"/>
        <p:cNvGrpSpPr/>
        <p:nvPr/>
      </p:nvGrpSpPr>
      <p:grpSpPr>
        <a:xfrm>
          <a:off x="0" y="0"/>
          <a:ext cx="0" cy="0"/>
          <a:chOff x="0" y="0"/>
          <a:chExt cx="0" cy="0"/>
        </a:xfrm>
      </p:grpSpPr>
      <p:pic>
        <p:nvPicPr>
          <p:cNvPr id="265" name="Google Shape;265;p41" descr="fit"/>
          <p:cNvPicPr preferRelativeResize="0"/>
          <p:nvPr/>
        </p:nvPicPr>
        <p:blipFill rotWithShape="1">
          <a:blip r:embed="rId3">
            <a:alphaModFix/>
          </a:blip>
          <a:srcRect/>
          <a:stretch/>
        </p:blipFill>
        <p:spPr>
          <a:xfrm>
            <a:off x="323850" y="1916113"/>
            <a:ext cx="8529638" cy="244475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269"/>
        <p:cNvGrpSpPr/>
        <p:nvPr/>
      </p:nvGrpSpPr>
      <p:grpSpPr>
        <a:xfrm>
          <a:off x="0" y="0"/>
          <a:ext cx="0" cy="0"/>
          <a:chOff x="0" y="0"/>
          <a:chExt cx="0" cy="0"/>
        </a:xfrm>
      </p:grpSpPr>
      <p:sp>
        <p:nvSpPr>
          <p:cNvPr id="270" name="Google Shape;270;p4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Summary</a:t>
            </a:r>
            <a:endParaRPr/>
          </a:p>
        </p:txBody>
      </p:sp>
      <p:sp>
        <p:nvSpPr>
          <p:cNvPr id="271" name="Google Shape;271;p4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Revised key elements in differentiating cause of seizure</a:t>
            </a:r>
            <a:endParaRPr/>
          </a:p>
          <a:p>
            <a:pPr marL="171450" lvl="0" indent="-171450" algn="l" rtl="0">
              <a:lnSpc>
                <a:spcPct val="90000"/>
              </a:lnSpc>
              <a:spcBef>
                <a:spcPts val="750"/>
              </a:spcBef>
              <a:spcAft>
                <a:spcPts val="0"/>
              </a:spcAft>
              <a:buClr>
                <a:schemeClr val="dk1"/>
              </a:buClr>
              <a:buSzPts val="2100"/>
              <a:buChar char="•"/>
            </a:pPr>
            <a:r>
              <a:rPr lang="en-GB"/>
              <a:t>Covered some common causes of seizure and how to differentiate</a:t>
            </a:r>
            <a:endParaRPr/>
          </a:p>
          <a:p>
            <a:pPr marL="171450" lvl="0" indent="-171450" algn="l" rtl="0">
              <a:lnSpc>
                <a:spcPct val="90000"/>
              </a:lnSpc>
              <a:spcBef>
                <a:spcPts val="750"/>
              </a:spcBef>
              <a:spcAft>
                <a:spcPts val="0"/>
              </a:spcAft>
              <a:buClr>
                <a:schemeClr val="dk1"/>
              </a:buClr>
              <a:buSzPts val="2100"/>
              <a:buChar char="•"/>
            </a:pPr>
            <a:r>
              <a:rPr lang="en-GB"/>
              <a:t>Thought which investigations relevant</a:t>
            </a:r>
            <a:endParaRPr/>
          </a:p>
          <a:p>
            <a:pPr marL="171450" lvl="0" indent="-171450" algn="l" rtl="0">
              <a:lnSpc>
                <a:spcPct val="90000"/>
              </a:lnSpc>
              <a:spcBef>
                <a:spcPts val="750"/>
              </a:spcBef>
              <a:spcAft>
                <a:spcPts val="0"/>
              </a:spcAft>
              <a:buClr>
                <a:schemeClr val="dk1"/>
              </a:buClr>
              <a:buSzPts val="2100"/>
              <a:buChar char="•"/>
            </a:pPr>
            <a:r>
              <a:rPr lang="en-GB"/>
              <a:t>Broached some implications following seizure</a:t>
            </a:r>
            <a:endParaRPr/>
          </a:p>
          <a:p>
            <a:pPr marL="171450" lvl="0" indent="-171450" algn="l" rtl="0">
              <a:lnSpc>
                <a:spcPct val="90000"/>
              </a:lnSpc>
              <a:spcBef>
                <a:spcPts val="750"/>
              </a:spcBef>
              <a:spcAft>
                <a:spcPts val="0"/>
              </a:spcAft>
              <a:buClr>
                <a:schemeClr val="dk1"/>
              </a:buClr>
              <a:buSzPts val="2100"/>
              <a:buChar char="•"/>
            </a:pPr>
            <a:r>
              <a:rPr lang="en-GB"/>
              <a:t>Know where to find more information</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328"/>
        <p:cNvGrpSpPr/>
        <p:nvPr/>
      </p:nvGrpSpPr>
      <p:grpSpPr>
        <a:xfrm>
          <a:off x="0" y="0"/>
          <a:ext cx="0" cy="0"/>
          <a:chOff x="0" y="0"/>
          <a:chExt cx="0" cy="0"/>
        </a:xfrm>
      </p:grpSpPr>
      <p:sp>
        <p:nvSpPr>
          <p:cNvPr id="329" name="Google Shape;329;p44"/>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Get in touch!</a:t>
            </a:r>
            <a:endParaRPr/>
          </a:p>
        </p:txBody>
      </p:sp>
      <p:sp>
        <p:nvSpPr>
          <p:cNvPr id="330" name="Google Shape;330;p44"/>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100"/>
              <a:buNone/>
            </a:pPr>
            <a:r>
              <a:rPr lang="en-GB" dirty="0"/>
              <a:t>Website</a:t>
            </a:r>
            <a:endParaRPr dirty="0"/>
          </a:p>
          <a:p>
            <a:pPr marL="0" lvl="0" indent="0" algn="ctr" rtl="0">
              <a:lnSpc>
                <a:spcPct val="90000"/>
              </a:lnSpc>
              <a:spcBef>
                <a:spcPts val="750"/>
              </a:spcBef>
              <a:spcAft>
                <a:spcPts val="0"/>
              </a:spcAft>
              <a:buClr>
                <a:schemeClr val="dk1"/>
              </a:buClr>
              <a:buSzPts val="2100"/>
              <a:buNone/>
            </a:pPr>
            <a:r>
              <a:rPr lang="en-GB" u="sng" dirty="0">
                <a:solidFill>
                  <a:schemeClr val="hlink"/>
                </a:solidFill>
                <a:hlinkClick r:id="rId3"/>
              </a:rPr>
              <a:t>www.quackmeded.co.uk</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Email</a:t>
            </a:r>
            <a:endParaRPr dirty="0"/>
          </a:p>
          <a:p>
            <a:pPr marL="0" lvl="0" indent="0" algn="ctr" rtl="0">
              <a:lnSpc>
                <a:spcPct val="90000"/>
              </a:lnSpc>
              <a:spcBef>
                <a:spcPts val="750"/>
              </a:spcBef>
              <a:spcAft>
                <a:spcPts val="0"/>
              </a:spcAft>
              <a:buClr>
                <a:schemeClr val="dk1"/>
              </a:buClr>
              <a:buSzPts val="2100"/>
              <a:buNone/>
            </a:pPr>
            <a:r>
              <a:rPr lang="en-US" u="sng" dirty="0" err="1">
                <a:solidFill>
                  <a:schemeClr val="hlink"/>
                </a:solidFill>
              </a:rPr>
              <a:t>ggc.</a:t>
            </a:r>
            <a:r>
              <a:rPr lang="en-US" u="sng" err="1">
                <a:solidFill>
                  <a:schemeClr val="hlink"/>
                </a:solidFill>
              </a:rPr>
              <a:t>quackmeded</a:t>
            </a:r>
            <a:r>
              <a:rPr lang="en-US" u="sng">
                <a:solidFill>
                  <a:schemeClr val="hlink"/>
                </a:solidFill>
              </a:rPr>
              <a:t>@nhs.scot</a:t>
            </a:r>
            <a:endParaRPr dirty="0"/>
          </a:p>
          <a:p>
            <a:pPr marL="0" lvl="0" indent="0" algn="ctr" rtl="0">
              <a:lnSpc>
                <a:spcPct val="90000"/>
              </a:lnSpc>
              <a:spcBef>
                <a:spcPts val="750"/>
              </a:spcBef>
              <a:spcAft>
                <a:spcPts val="0"/>
              </a:spcAft>
              <a:buClr>
                <a:schemeClr val="dk1"/>
              </a:buClr>
              <a:buSzPts val="2100"/>
              <a:buNone/>
            </a:pPr>
            <a:endParaRPr dirty="0"/>
          </a:p>
          <a:p>
            <a:pPr marL="0" lvl="0" indent="0" algn="ctr" rtl="0">
              <a:lnSpc>
                <a:spcPct val="90000"/>
              </a:lnSpc>
              <a:spcBef>
                <a:spcPts val="750"/>
              </a:spcBef>
              <a:spcAft>
                <a:spcPts val="0"/>
              </a:spcAft>
              <a:buClr>
                <a:schemeClr val="dk1"/>
              </a:buClr>
              <a:buSzPts val="2100"/>
              <a:buNone/>
            </a:pPr>
            <a:r>
              <a:rPr lang="en-GB" dirty="0"/>
              <a:t>Social Media</a:t>
            </a:r>
            <a:endParaRPr dirty="0"/>
          </a:p>
          <a:p>
            <a:pPr marL="0" lvl="0" indent="0" algn="ctr" rtl="0">
              <a:lnSpc>
                <a:spcPct val="90000"/>
              </a:lnSpc>
              <a:spcBef>
                <a:spcPts val="750"/>
              </a:spcBef>
              <a:spcAft>
                <a:spcPts val="0"/>
              </a:spcAft>
              <a:buClr>
                <a:schemeClr val="dk1"/>
              </a:buClr>
              <a:buSzPts val="2100"/>
              <a:buNone/>
            </a:pPr>
            <a:r>
              <a:rPr lang="en-GB" dirty="0"/>
              <a:t>Twitter: @QUACK_ Med</a:t>
            </a:r>
            <a:endParaRPr dirty="0"/>
          </a:p>
          <a:p>
            <a:pPr marL="0" lvl="0" indent="0" algn="ctr" rtl="0">
              <a:lnSpc>
                <a:spcPct val="90000"/>
              </a:lnSpc>
              <a:spcBef>
                <a:spcPts val="750"/>
              </a:spcBef>
              <a:spcAft>
                <a:spcPts val="0"/>
              </a:spcAft>
              <a:buClr>
                <a:schemeClr val="dk1"/>
              </a:buClr>
              <a:buSzPts val="2100"/>
              <a:buNone/>
            </a:pPr>
            <a:r>
              <a:rPr lang="en-GB" dirty="0"/>
              <a:t>Facebook: QUACK education</a:t>
            </a: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17"/>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Objectives</a:t>
            </a:r>
            <a:endParaRPr/>
          </a:p>
        </p:txBody>
      </p:sp>
      <p:sp>
        <p:nvSpPr>
          <p:cNvPr id="111" name="Google Shape;111;p17"/>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000"/>
              <a:buChar char="•"/>
            </a:pPr>
            <a:r>
              <a:rPr lang="en-GB" sz="2000"/>
              <a:t>Know definition and common causes of seizures</a:t>
            </a:r>
            <a:endParaRPr sz="2000"/>
          </a:p>
          <a:p>
            <a:pPr marL="171450" lvl="0" indent="-171450" algn="l" rtl="0">
              <a:lnSpc>
                <a:spcPct val="90000"/>
              </a:lnSpc>
              <a:spcBef>
                <a:spcPts val="750"/>
              </a:spcBef>
              <a:spcAft>
                <a:spcPts val="0"/>
              </a:spcAft>
              <a:buClr>
                <a:schemeClr val="dk1"/>
              </a:buClr>
              <a:buSzPts val="2000"/>
              <a:buChar char="•"/>
            </a:pPr>
            <a:r>
              <a:rPr lang="en-GB" sz="2000"/>
              <a:t>Difference between epilepsy and seizures</a:t>
            </a:r>
            <a:endParaRPr/>
          </a:p>
          <a:p>
            <a:pPr marL="171450" lvl="0" indent="-171450" algn="l" rtl="0">
              <a:lnSpc>
                <a:spcPct val="90000"/>
              </a:lnSpc>
              <a:spcBef>
                <a:spcPts val="750"/>
              </a:spcBef>
              <a:spcAft>
                <a:spcPts val="0"/>
              </a:spcAft>
              <a:buClr>
                <a:schemeClr val="dk1"/>
              </a:buClr>
              <a:buSzPts val="2000"/>
              <a:buChar char="•"/>
            </a:pPr>
            <a:r>
              <a:rPr lang="en-GB" sz="2000"/>
              <a:t>List important questions when taking a history off a patient with seizures</a:t>
            </a:r>
            <a:endParaRPr sz="2000"/>
          </a:p>
          <a:p>
            <a:pPr marL="171450" lvl="0" indent="-171450" algn="l" rtl="0">
              <a:lnSpc>
                <a:spcPct val="90000"/>
              </a:lnSpc>
              <a:spcBef>
                <a:spcPts val="750"/>
              </a:spcBef>
              <a:spcAft>
                <a:spcPts val="0"/>
              </a:spcAft>
              <a:buClr>
                <a:schemeClr val="dk1"/>
              </a:buClr>
              <a:buSzPts val="2000"/>
              <a:buChar char="•"/>
            </a:pPr>
            <a:r>
              <a:rPr lang="en-GB" sz="2000"/>
              <a:t>Acute and chronic management of epilepsy and seizures</a:t>
            </a:r>
            <a:endParaRPr/>
          </a:p>
          <a:p>
            <a:pPr marL="171450" lvl="0" indent="-171450" algn="l" rtl="0">
              <a:lnSpc>
                <a:spcPct val="90000"/>
              </a:lnSpc>
              <a:spcBef>
                <a:spcPts val="750"/>
              </a:spcBef>
              <a:spcAft>
                <a:spcPts val="0"/>
              </a:spcAft>
              <a:buClr>
                <a:schemeClr val="dk1"/>
              </a:buClr>
              <a:buSzPts val="2000"/>
              <a:buChar char="•"/>
            </a:pPr>
            <a:r>
              <a:rPr lang="en-GB" sz="2000"/>
              <a:t>Awareness of consequences for patients of a seizure</a:t>
            </a:r>
            <a:endParaRPr/>
          </a:p>
          <a:p>
            <a:pPr marL="171450" lvl="0" indent="-171450" algn="l" rtl="0">
              <a:lnSpc>
                <a:spcPct val="90000"/>
              </a:lnSpc>
              <a:spcBef>
                <a:spcPts val="750"/>
              </a:spcBef>
              <a:spcAft>
                <a:spcPts val="0"/>
              </a:spcAft>
              <a:buClr>
                <a:schemeClr val="dk1"/>
              </a:buClr>
              <a:buSzPts val="2000"/>
              <a:buChar char="•"/>
            </a:pPr>
            <a:r>
              <a:rPr lang="en-GB" sz="2000"/>
              <a:t>Know where to find more information</a:t>
            </a: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8"/>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 seizure is abnormal, sudden, uncontrolled electrical discharge in the brain</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Epilepsy is defined as:</a:t>
            </a:r>
            <a:endParaRPr/>
          </a:p>
          <a:p>
            <a:pPr marL="514350" lvl="1" indent="-171450" algn="l" rtl="0">
              <a:lnSpc>
                <a:spcPct val="90000"/>
              </a:lnSpc>
              <a:spcBef>
                <a:spcPts val="375"/>
              </a:spcBef>
              <a:spcAft>
                <a:spcPts val="0"/>
              </a:spcAft>
              <a:buClr>
                <a:schemeClr val="dk1"/>
              </a:buClr>
              <a:buSzPts val="1800"/>
              <a:buChar char="•"/>
            </a:pPr>
            <a:r>
              <a:rPr lang="en-GB"/>
              <a:t>a chronic disorder with tendency to have recurrent unprovoked seizures.</a:t>
            </a:r>
            <a:endParaRPr/>
          </a:p>
        </p:txBody>
      </p:sp>
      <p:sp>
        <p:nvSpPr>
          <p:cNvPr id="118" name="Google Shape;118;p18"/>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Definition</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sp>
        <p:nvSpPr>
          <p:cNvPr id="123" name="Google Shape;123;p19"/>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Types of seizures</a:t>
            </a:r>
            <a:endParaRPr/>
          </a:p>
        </p:txBody>
      </p:sp>
      <p:sp>
        <p:nvSpPr>
          <p:cNvPr id="124" name="Google Shape;124;p19"/>
          <p:cNvSpPr txBox="1">
            <a:spLocks noGrp="1"/>
          </p:cNvSpPr>
          <p:nvPr>
            <p:ph type="body" idx="1"/>
          </p:nvPr>
        </p:nvSpPr>
        <p:spPr>
          <a:xfrm>
            <a:off x="684213" y="1557338"/>
            <a:ext cx="7993062" cy="4525962"/>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PARTIAL</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GENERALISED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Google Shape;130;p20"/>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endParaRPr/>
          </a:p>
        </p:txBody>
      </p:sp>
      <p:sp>
        <p:nvSpPr>
          <p:cNvPr id="131" name="Google Shape;131;p20"/>
          <p:cNvSpPr txBox="1">
            <a:spLocks noGrp="1"/>
          </p:cNvSpPr>
          <p:nvPr>
            <p:ph type="body" idx="1"/>
          </p:nvPr>
        </p:nvSpPr>
        <p:spPr>
          <a:xfrm>
            <a:off x="684213" y="1557338"/>
            <a:ext cx="7993062" cy="4525962"/>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PARTIAL- one part of brain</a:t>
            </a:r>
            <a:endParaRPr/>
          </a:p>
          <a:p>
            <a:pPr marL="514350" lvl="1" indent="-171450" algn="l" rtl="0">
              <a:lnSpc>
                <a:spcPct val="90000"/>
              </a:lnSpc>
              <a:spcBef>
                <a:spcPts val="375"/>
              </a:spcBef>
              <a:spcAft>
                <a:spcPts val="0"/>
              </a:spcAft>
              <a:buClr>
                <a:schemeClr val="dk1"/>
              </a:buClr>
              <a:buSzPts val="1800"/>
              <a:buChar char="•"/>
            </a:pPr>
            <a:r>
              <a:rPr lang="en-GB"/>
              <a:t>SIMPLE conscious</a:t>
            </a:r>
            <a:endParaRPr/>
          </a:p>
          <a:p>
            <a:pPr marL="514350" lvl="1" indent="-171450" algn="l" rtl="0">
              <a:lnSpc>
                <a:spcPct val="90000"/>
              </a:lnSpc>
              <a:spcBef>
                <a:spcPts val="375"/>
              </a:spcBef>
              <a:spcAft>
                <a:spcPts val="0"/>
              </a:spcAft>
              <a:buClr>
                <a:schemeClr val="dk1"/>
              </a:buClr>
              <a:buSzPts val="1800"/>
              <a:buChar char="•"/>
            </a:pPr>
            <a:r>
              <a:rPr lang="en-GB"/>
              <a:t>COMPLEX unconscious</a:t>
            </a: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GENERALISED- whole brain</a:t>
            </a:r>
            <a:endParaRPr/>
          </a:p>
          <a:p>
            <a:pPr marL="514350" lvl="1" indent="-171450" algn="l" rtl="0">
              <a:lnSpc>
                <a:spcPct val="90000"/>
              </a:lnSpc>
              <a:spcBef>
                <a:spcPts val="375"/>
              </a:spcBef>
              <a:spcAft>
                <a:spcPts val="0"/>
              </a:spcAft>
              <a:buClr>
                <a:schemeClr val="dk1"/>
              </a:buClr>
              <a:buSzPts val="1800"/>
              <a:buChar char="•"/>
            </a:pPr>
            <a:r>
              <a:rPr lang="en-GB"/>
              <a:t>Tonic clonic</a:t>
            </a:r>
            <a:endParaRPr/>
          </a:p>
          <a:p>
            <a:pPr marL="514350" lvl="1" indent="-171450" algn="l" rtl="0">
              <a:lnSpc>
                <a:spcPct val="90000"/>
              </a:lnSpc>
              <a:spcBef>
                <a:spcPts val="375"/>
              </a:spcBef>
              <a:spcAft>
                <a:spcPts val="0"/>
              </a:spcAft>
              <a:buClr>
                <a:schemeClr val="dk1"/>
              </a:buClr>
              <a:buSzPts val="1800"/>
              <a:buChar char="•"/>
            </a:pPr>
            <a:r>
              <a:rPr lang="en-GB"/>
              <a:t>Absence</a:t>
            </a:r>
            <a:endParaRPr/>
          </a:p>
          <a:p>
            <a:pPr marL="514350" lvl="1" indent="-171450" algn="l" rtl="0">
              <a:lnSpc>
                <a:spcPct val="90000"/>
              </a:lnSpc>
              <a:spcBef>
                <a:spcPts val="375"/>
              </a:spcBef>
              <a:spcAft>
                <a:spcPts val="0"/>
              </a:spcAft>
              <a:buClr>
                <a:schemeClr val="dk1"/>
              </a:buClr>
              <a:buSzPts val="1800"/>
              <a:buChar char="•"/>
            </a:pPr>
            <a:r>
              <a:rPr lang="en-GB"/>
              <a:t>Myoclonic/Atonic</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Google Shape;137;p21"/>
          <p:cNvSpPr txBox="1">
            <a:spLocks noGrp="1"/>
          </p:cNvSpPr>
          <p:nvPr>
            <p:ph type="title"/>
          </p:nvPr>
        </p:nvSpPr>
        <p:spPr>
          <a:xfrm>
            <a:off x="611188" y="549275"/>
            <a:ext cx="7993062" cy="935038"/>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Causes</a:t>
            </a:r>
            <a:endParaRPr/>
          </a:p>
        </p:txBody>
      </p:sp>
      <p:sp>
        <p:nvSpPr>
          <p:cNvPr id="138" name="Google Shape;138;p21"/>
          <p:cNvSpPr txBox="1">
            <a:spLocks noGrp="1"/>
          </p:cNvSpPr>
          <p:nvPr>
            <p:ph type="body" idx="1"/>
          </p:nvPr>
        </p:nvSpPr>
        <p:spPr>
          <a:xfrm>
            <a:off x="611188" y="1557338"/>
            <a:ext cx="3919537" cy="4525962"/>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Acute</a:t>
            </a:r>
            <a:endParaRPr/>
          </a:p>
          <a:p>
            <a:pPr marL="514350" lvl="1" indent="-171450" algn="l" rtl="0">
              <a:lnSpc>
                <a:spcPct val="90000"/>
              </a:lnSpc>
              <a:spcBef>
                <a:spcPts val="375"/>
              </a:spcBef>
              <a:spcAft>
                <a:spcPts val="0"/>
              </a:spcAft>
              <a:buClr>
                <a:schemeClr val="dk1"/>
              </a:buClr>
              <a:buSzPts val="1800"/>
              <a:buChar char="•"/>
            </a:pPr>
            <a:r>
              <a:rPr lang="en-GB"/>
              <a:t>Metabolic</a:t>
            </a:r>
            <a:endParaRPr/>
          </a:p>
          <a:p>
            <a:pPr marL="514350" lvl="1" indent="-171450" algn="l" rtl="0">
              <a:lnSpc>
                <a:spcPct val="90000"/>
              </a:lnSpc>
              <a:spcBef>
                <a:spcPts val="375"/>
              </a:spcBef>
              <a:spcAft>
                <a:spcPts val="0"/>
              </a:spcAft>
              <a:buClr>
                <a:schemeClr val="dk1"/>
              </a:buClr>
              <a:buSzPts val="1800"/>
              <a:buChar char="•"/>
            </a:pPr>
            <a:r>
              <a:rPr lang="en-GB"/>
              <a:t>Toxin</a:t>
            </a:r>
            <a:endParaRPr/>
          </a:p>
          <a:p>
            <a:pPr marL="514350" lvl="1" indent="-171450" algn="l" rtl="0">
              <a:lnSpc>
                <a:spcPct val="90000"/>
              </a:lnSpc>
              <a:spcBef>
                <a:spcPts val="375"/>
              </a:spcBef>
              <a:spcAft>
                <a:spcPts val="0"/>
              </a:spcAft>
              <a:buClr>
                <a:schemeClr val="dk1"/>
              </a:buClr>
              <a:buSzPts val="1800"/>
              <a:buChar char="•"/>
            </a:pPr>
            <a:r>
              <a:rPr lang="en-GB"/>
              <a:t>Infection</a:t>
            </a:r>
            <a:endParaRPr/>
          </a:p>
          <a:p>
            <a:pPr marL="514350" lvl="1" indent="-171450" algn="l" rtl="0">
              <a:lnSpc>
                <a:spcPct val="90000"/>
              </a:lnSpc>
              <a:spcBef>
                <a:spcPts val="375"/>
              </a:spcBef>
              <a:spcAft>
                <a:spcPts val="0"/>
              </a:spcAft>
              <a:buClr>
                <a:schemeClr val="dk1"/>
              </a:buClr>
              <a:buSzPts val="1800"/>
              <a:buChar char="•"/>
            </a:pPr>
            <a:r>
              <a:rPr lang="en-GB"/>
              <a:t>Inflammation</a:t>
            </a:r>
            <a:endParaRPr/>
          </a:p>
          <a:p>
            <a:pPr marL="514350" lvl="1" indent="-171450" algn="l" rtl="0">
              <a:lnSpc>
                <a:spcPct val="90000"/>
              </a:lnSpc>
              <a:spcBef>
                <a:spcPts val="375"/>
              </a:spcBef>
              <a:spcAft>
                <a:spcPts val="0"/>
              </a:spcAft>
              <a:buClr>
                <a:schemeClr val="dk1"/>
              </a:buClr>
              <a:buSzPts val="1800"/>
              <a:buChar char="•"/>
            </a:pPr>
            <a:r>
              <a:rPr lang="en-GB"/>
              <a:t>Trauma</a:t>
            </a:r>
            <a:endParaRPr/>
          </a:p>
          <a:p>
            <a:pPr marL="514350" lvl="1" indent="-171450" algn="l" rtl="0">
              <a:lnSpc>
                <a:spcPct val="90000"/>
              </a:lnSpc>
              <a:spcBef>
                <a:spcPts val="375"/>
              </a:spcBef>
              <a:spcAft>
                <a:spcPts val="0"/>
              </a:spcAft>
              <a:buClr>
                <a:schemeClr val="dk1"/>
              </a:buClr>
              <a:buSzPts val="1800"/>
              <a:buChar char="•"/>
            </a:pPr>
            <a:r>
              <a:rPr lang="en-GB"/>
              <a:t>Vascular</a:t>
            </a:r>
            <a:endParaRPr/>
          </a:p>
        </p:txBody>
      </p:sp>
      <p:sp>
        <p:nvSpPr>
          <p:cNvPr id="139" name="Google Shape;139;p21"/>
          <p:cNvSpPr txBox="1">
            <a:spLocks noGrp="1"/>
          </p:cNvSpPr>
          <p:nvPr>
            <p:ph type="body" idx="2"/>
          </p:nvPr>
        </p:nvSpPr>
        <p:spPr>
          <a:xfrm>
            <a:off x="4683125" y="1557338"/>
            <a:ext cx="3921125" cy="4525962"/>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Chronic</a:t>
            </a:r>
            <a:endParaRPr/>
          </a:p>
          <a:p>
            <a:pPr marL="514350" lvl="1" indent="-171450" algn="l" rtl="0">
              <a:lnSpc>
                <a:spcPct val="90000"/>
              </a:lnSpc>
              <a:spcBef>
                <a:spcPts val="375"/>
              </a:spcBef>
              <a:spcAft>
                <a:spcPts val="0"/>
              </a:spcAft>
              <a:buClr>
                <a:schemeClr val="dk1"/>
              </a:buClr>
              <a:buSzPts val="1800"/>
              <a:buChar char="•"/>
            </a:pPr>
            <a:r>
              <a:rPr lang="en-GB"/>
              <a:t>Idiopathic epilepsy</a:t>
            </a:r>
            <a:endParaRPr/>
          </a:p>
          <a:p>
            <a:pPr marL="514350" lvl="1" indent="-171450" algn="l" rtl="0">
              <a:lnSpc>
                <a:spcPct val="90000"/>
              </a:lnSpc>
              <a:spcBef>
                <a:spcPts val="375"/>
              </a:spcBef>
              <a:spcAft>
                <a:spcPts val="0"/>
              </a:spcAft>
              <a:buClr>
                <a:schemeClr val="dk1"/>
              </a:buClr>
              <a:buSzPts val="1800"/>
              <a:buChar char="•"/>
            </a:pPr>
            <a:r>
              <a:rPr lang="en-GB"/>
              <a:t>Post insult/structural damage</a:t>
            </a:r>
            <a:endParaRPr/>
          </a:p>
          <a:p>
            <a:pPr marL="514350" lvl="1" indent="-171450" algn="l" rtl="0">
              <a:lnSpc>
                <a:spcPct val="90000"/>
              </a:lnSpc>
              <a:spcBef>
                <a:spcPts val="375"/>
              </a:spcBef>
              <a:spcAft>
                <a:spcPts val="0"/>
              </a:spcAft>
              <a:buClr>
                <a:schemeClr val="dk1"/>
              </a:buClr>
              <a:buSzPts val="1800"/>
              <a:buChar char="•"/>
            </a:pPr>
            <a:r>
              <a:rPr lang="en-GB"/>
              <a:t>Genetic/Developmental</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43"/>
        <p:cNvGrpSpPr/>
        <p:nvPr/>
      </p:nvGrpSpPr>
      <p:grpSpPr>
        <a:xfrm>
          <a:off x="0" y="0"/>
          <a:ext cx="0" cy="0"/>
          <a:chOff x="0" y="0"/>
          <a:chExt cx="0" cy="0"/>
        </a:xfrm>
      </p:grpSpPr>
      <p:sp>
        <p:nvSpPr>
          <p:cNvPr id="144" name="Google Shape;144;p22"/>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History</a:t>
            </a:r>
            <a:endParaRPr/>
          </a:p>
        </p:txBody>
      </p:sp>
      <p:sp>
        <p:nvSpPr>
          <p:cNvPr id="145" name="Google Shape;145;p22"/>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History is the most important part of making a diagnosis</a:t>
            </a:r>
            <a:endParaRPr/>
          </a:p>
          <a:p>
            <a:pPr marL="171450" lvl="0" indent="-171450" algn="l" rtl="0">
              <a:lnSpc>
                <a:spcPct val="90000"/>
              </a:lnSpc>
              <a:spcBef>
                <a:spcPts val="750"/>
              </a:spcBef>
              <a:spcAft>
                <a:spcPts val="0"/>
              </a:spcAft>
              <a:buClr>
                <a:schemeClr val="dk1"/>
              </a:buClr>
              <a:buSzPts val="2100"/>
              <a:buChar char="•"/>
            </a:pPr>
            <a:r>
              <a:rPr lang="en-GB"/>
              <a:t>History from patient</a:t>
            </a:r>
            <a:endParaRPr/>
          </a:p>
          <a:p>
            <a:pPr marL="171450" lvl="0" indent="-171450" algn="l" rtl="0">
              <a:lnSpc>
                <a:spcPct val="90000"/>
              </a:lnSpc>
              <a:spcBef>
                <a:spcPts val="750"/>
              </a:spcBef>
              <a:spcAft>
                <a:spcPts val="0"/>
              </a:spcAft>
              <a:buClr>
                <a:schemeClr val="dk1"/>
              </a:buClr>
              <a:buSzPts val="2100"/>
              <a:buChar char="•"/>
            </a:pPr>
            <a:r>
              <a:rPr lang="en-GB"/>
              <a:t>History from witness</a:t>
            </a:r>
            <a:endParaRPr/>
          </a:p>
          <a:p>
            <a:pPr marL="171450" lvl="0" indent="-171450" algn="l" rtl="0">
              <a:lnSpc>
                <a:spcPct val="90000"/>
              </a:lnSpc>
              <a:spcBef>
                <a:spcPts val="750"/>
              </a:spcBef>
              <a:spcAft>
                <a:spcPts val="0"/>
              </a:spcAft>
              <a:buClr>
                <a:schemeClr val="dk1"/>
              </a:buClr>
              <a:buSzPts val="2100"/>
              <a:buChar char="•"/>
            </a:pPr>
            <a:r>
              <a:rPr lang="en-GB"/>
              <a:t>Video if available</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3"/>
          <p:cNvSpPr txBox="1">
            <a:spLocks noGrp="1"/>
          </p:cNvSpPr>
          <p:nvPr>
            <p:ph type="title"/>
          </p:nvPr>
        </p:nvSpPr>
        <p:spPr>
          <a:xfrm>
            <a:off x="628650" y="365125"/>
            <a:ext cx="7886700" cy="1325563"/>
          </a:xfrm>
          <a:prstGeom prst="rect">
            <a:avLst/>
          </a:prstGeom>
          <a:noFill/>
          <a:ln>
            <a:noFill/>
          </a:ln>
        </p:spPr>
        <p:txBody>
          <a:bodyPr spcFirstLastPara="1" wrap="square" lIns="91425" tIns="45700" rIns="91425" bIns="45700" anchor="ctr" anchorCtr="0">
            <a:noAutofit/>
          </a:bodyPr>
          <a:lstStyle/>
          <a:p>
            <a:pPr marL="0" lvl="0" indent="0" algn="l" rtl="0">
              <a:lnSpc>
                <a:spcPct val="90000"/>
              </a:lnSpc>
              <a:spcBef>
                <a:spcPts val="0"/>
              </a:spcBef>
              <a:spcAft>
                <a:spcPts val="0"/>
              </a:spcAft>
              <a:buNone/>
            </a:pPr>
            <a:r>
              <a:rPr lang="en-GB"/>
              <a:t>History</a:t>
            </a:r>
            <a:endParaRPr/>
          </a:p>
        </p:txBody>
      </p:sp>
      <p:sp>
        <p:nvSpPr>
          <p:cNvPr id="151" name="Google Shape;151;p2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p>
            <a:pPr marL="171450" lvl="0" indent="-171450" algn="l" rtl="0">
              <a:lnSpc>
                <a:spcPct val="90000"/>
              </a:lnSpc>
              <a:spcBef>
                <a:spcPts val="0"/>
              </a:spcBef>
              <a:spcAft>
                <a:spcPts val="0"/>
              </a:spcAft>
              <a:buClr>
                <a:schemeClr val="dk1"/>
              </a:buClr>
              <a:buSzPts val="2100"/>
              <a:buChar char="•"/>
            </a:pPr>
            <a:r>
              <a:rPr lang="en-GB"/>
              <a:t>Before</a:t>
            </a: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During</a:t>
            </a:r>
            <a:endParaRPr/>
          </a:p>
          <a:p>
            <a:pPr marL="171450" lvl="0" indent="-38100" algn="l" rtl="0">
              <a:lnSpc>
                <a:spcPct val="90000"/>
              </a:lnSpc>
              <a:spcBef>
                <a:spcPts val="750"/>
              </a:spcBef>
              <a:spcAft>
                <a:spcPts val="0"/>
              </a:spcAft>
              <a:buClr>
                <a:schemeClr val="dk1"/>
              </a:buClr>
              <a:buSzPts val="2100"/>
              <a:buNone/>
            </a:pPr>
            <a:endParaRPr/>
          </a:p>
          <a:p>
            <a:pPr marL="171450" lvl="0" indent="-38100" algn="l" rtl="0">
              <a:lnSpc>
                <a:spcPct val="90000"/>
              </a:lnSpc>
              <a:spcBef>
                <a:spcPts val="750"/>
              </a:spcBef>
              <a:spcAft>
                <a:spcPts val="0"/>
              </a:spcAft>
              <a:buClr>
                <a:schemeClr val="dk1"/>
              </a:buClr>
              <a:buSzPts val="2100"/>
              <a:buNone/>
            </a:pPr>
            <a:endParaRPr/>
          </a:p>
          <a:p>
            <a:pPr marL="171450" lvl="0" indent="-171450" algn="l" rtl="0">
              <a:lnSpc>
                <a:spcPct val="90000"/>
              </a:lnSpc>
              <a:spcBef>
                <a:spcPts val="750"/>
              </a:spcBef>
              <a:spcAft>
                <a:spcPts val="0"/>
              </a:spcAft>
              <a:buClr>
                <a:schemeClr val="dk1"/>
              </a:buClr>
              <a:buSzPts val="2100"/>
              <a:buChar char="•"/>
            </a:pPr>
            <a:r>
              <a:rPr lang="en-GB"/>
              <a:t>After</a:t>
            </a:r>
            <a:endParaRPr/>
          </a:p>
        </p:txBody>
      </p:sp>
    </p:spTree>
  </p:cSld>
  <p:clrMapOvr>
    <a:masterClrMapping/>
  </p:clrMapOvr>
</p:sld>
</file>

<file path=ppt/theme/theme1.xml><?xml version="1.0" encoding="utf-8"?>
<a:theme xmlns:a="http://schemas.openxmlformats.org/drawingml/2006/main" name="QUACK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1010</Words>
  <Application>Microsoft Office PowerPoint</Application>
  <PresentationFormat>On-screen Show (4:3)</PresentationFormat>
  <Paragraphs>210</Paragraphs>
  <Slides>29</Slides>
  <Notes>29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29</vt:i4>
      </vt:variant>
    </vt:vector>
  </HeadingPairs>
  <TitlesOfParts>
    <vt:vector size="33" baseType="lpstr">
      <vt:lpstr>Arial</vt:lpstr>
      <vt:lpstr>Calibri</vt:lpstr>
      <vt:lpstr>Times New Roman</vt:lpstr>
      <vt:lpstr>QUACK theme</vt:lpstr>
      <vt:lpstr>Seizures</vt:lpstr>
      <vt:lpstr>Disclaimer*</vt:lpstr>
      <vt:lpstr>Objectives</vt:lpstr>
      <vt:lpstr>Definition</vt:lpstr>
      <vt:lpstr>Types of seizures</vt:lpstr>
      <vt:lpstr>PowerPoint Presentation</vt:lpstr>
      <vt:lpstr>Causes</vt:lpstr>
      <vt:lpstr>History</vt:lpstr>
      <vt:lpstr>History</vt:lpstr>
      <vt:lpstr>BEFORE</vt:lpstr>
      <vt:lpstr>DURING</vt:lpstr>
      <vt:lpstr>AFTER</vt:lpstr>
      <vt:lpstr>Witness</vt:lpstr>
      <vt:lpstr>Other history</vt:lpstr>
      <vt:lpstr>Seizure</vt:lpstr>
      <vt:lpstr>Investigations</vt:lpstr>
      <vt:lpstr>Management</vt:lpstr>
      <vt:lpstr>Case 1</vt:lpstr>
      <vt:lpstr>What treatments would you start?</vt:lpstr>
      <vt:lpstr>What investigations might you request?</vt:lpstr>
      <vt:lpstr>PowerPoint Presentation</vt:lpstr>
      <vt:lpstr>PowerPoint Presentation</vt:lpstr>
      <vt:lpstr>Case 3</vt:lpstr>
      <vt:lpstr>PowerPoint Presentation</vt:lpstr>
      <vt:lpstr>PowerPoint Presentation</vt:lpstr>
      <vt:lpstr>Remember Driving</vt:lpstr>
      <vt:lpstr>PowerPoint Presentation</vt:lpstr>
      <vt:lpstr>Summary</vt:lpstr>
      <vt:lpstr>Get in touch!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Seizures</dc:title>
  <cp:lastModifiedBy>INGRAM, Gareth (NHS GREATER GLASGOW &amp; CLYDE)</cp:lastModifiedBy>
  <cp:revision>1</cp:revision>
  <dcterms:modified xsi:type="dcterms:W3CDTF">2020-11-14T16:51:46Z</dcterms:modified>
</cp:coreProperties>
</file>