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971550" y="2924175"/>
            <a:ext cx="735488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Respiratory Nurse Specialist Service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1476375" y="5734050"/>
            <a:ext cx="6369050" cy="719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Gareth Shaw       Andy Kerr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042988" y="4292600"/>
            <a:ext cx="735488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Queen Elizabeth University Hospital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426" y="105711"/>
            <a:ext cx="8922006" cy="66967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>
            <a:spLocks noGrp="1"/>
          </p:cNvSpPr>
          <p:nvPr>
            <p:ph type="title"/>
          </p:nvPr>
        </p:nvSpPr>
        <p:spPr>
          <a:xfrm>
            <a:off x="900113" y="1270000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1"/>
          </p:nvPr>
        </p:nvSpPr>
        <p:spPr>
          <a:xfrm>
            <a:off x="900113" y="2420938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Mon – Fri 8am – 4pm, refer via Trak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Early Supported Discharge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Uncomplicated exacerbation of COPD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Same day discharge, home visit the following day, further support as required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Acute asthma reviews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All exacerbations of asthma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Severe COPD reviews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MRC 4-5, frequent admissions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Requires complex assessment /                                                 support / optimisation</a:t>
            </a:r>
            <a:endParaRPr dirty="0"/>
          </a:p>
        </p:txBody>
      </p:sp>
      <p:sp>
        <p:nvSpPr>
          <p:cNvPr id="157" name="Google Shape;157;p23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>
            <a:spLocks noGrp="1"/>
          </p:cNvSpPr>
          <p:nvPr>
            <p:ph type="title"/>
          </p:nvPr>
        </p:nvSpPr>
        <p:spPr>
          <a:xfrm>
            <a:off x="923925" y="1196975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400"/>
              <a:t>Service overview: inpatients</a:t>
            </a:r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1"/>
          </p:nvPr>
        </p:nvSpPr>
        <p:spPr>
          <a:xfrm>
            <a:off x="1042988" y="2305050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COPD Early Supported Discharge (ESD)</a:t>
            </a:r>
            <a:endParaRPr/>
          </a:p>
          <a:p>
            <a:pPr marL="171450" lvl="0" indent="-1714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Acute asthma review</a:t>
            </a:r>
            <a:endParaRPr/>
          </a:p>
          <a:p>
            <a:pPr marL="171450" lvl="0" indent="-1714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Severe chronic COPD review</a:t>
            </a:r>
            <a:endParaRPr/>
          </a:p>
          <a:p>
            <a:pPr marL="171450" lvl="0" indent="-1714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New LTOT (COPD, ILD)</a:t>
            </a:r>
            <a:endParaRPr/>
          </a:p>
          <a:p>
            <a:pPr marL="514350" lvl="1" indent="-1714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End of life --&gt; Hospital Palliative Care Team</a:t>
            </a:r>
            <a:endParaRPr/>
          </a:p>
          <a:p>
            <a:pPr marL="514350" lvl="1" indent="-17145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Lung cancer --&gt; Lung Cancer CNS Team</a:t>
            </a:r>
            <a:endParaRPr/>
          </a:p>
          <a:p>
            <a:pPr marL="171450" lvl="0" indent="-1714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Nebuliser assessment, education &amp; provision</a:t>
            </a:r>
            <a:endParaRPr/>
          </a:p>
          <a:p>
            <a:pPr marL="171450" lvl="0" indent="-171450" algn="l" rtl="0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Specialist nebulised treatments</a:t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>
            <a:spLocks noGrp="1"/>
          </p:cNvSpPr>
          <p:nvPr>
            <p:ph type="title"/>
          </p:nvPr>
        </p:nvSpPr>
        <p:spPr>
          <a:xfrm>
            <a:off x="923925" y="1196975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400"/>
              <a:t>Service overview: outpatients</a:t>
            </a: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body" idx="1"/>
          </p:nvPr>
        </p:nvSpPr>
        <p:spPr>
          <a:xfrm>
            <a:off x="1042988" y="2305050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Nurse-led biologic therapy clinics for severe asthma: omalizumab, mepolizumab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MDT-based difficult asthma clinics (GGH, Vic)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Home visits: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COPD Early Supported Discharge (ESD)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New &amp; routine LTOT (COPD / ILD)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Supportive / palliative (COPD / ILD)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Respiratory consultant initiated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GP initiated</a:t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900113" y="1306513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Early Supported Discharge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900113" y="2492375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Uncomplicated exacerbation of COPD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Clinically manage COPD patients at home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Refer via TrakCare</a:t>
            </a: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We review and accept for ESD if suitable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We visit at home the next day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+/- follow up visits or phone calls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We may refer to and liaise with other services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Discharge from service following resolution of exacerbation</a:t>
            </a:r>
            <a:endParaRPr/>
          </a:p>
        </p:txBody>
      </p:sp>
      <p:sp>
        <p:nvSpPr>
          <p:cNvPr id="117" name="Google Shape;117;p17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900113" y="1268413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ESD criteria</a:t>
            </a:r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900113" y="2420938"/>
            <a:ext cx="69977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Confirmed COPD diagnosis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Infective or non-infective exacerbation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Day 5 or less of admission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Safe to manage patient at home</a:t>
            </a:r>
            <a:endParaRPr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Exclusion criteria:</a:t>
            </a:r>
            <a:endParaRPr/>
          </a:p>
          <a:p>
            <a:pPr marL="514350" lvl="1" indent="-171450" algn="l" rtl="0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Acute respiratory acidosis; significantly abnormal vital signs; acute confusion; focal abnormality on CXR/pneumonia; complicating co-morbidity e.g. cardiac disease; IV meds required; hypoxaemia</a:t>
            </a:r>
            <a:endParaRPr sz="2200"/>
          </a:p>
          <a:p>
            <a:pPr marL="514350" lvl="1" indent="-171450" algn="l" rtl="0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Patient refuses; ESD not required; not coping at home; lone worker safety issues</a:t>
            </a:r>
            <a:endParaRPr/>
          </a:p>
          <a:p>
            <a:pPr marL="171450" lvl="0" indent="-317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</p:txBody>
      </p:sp>
      <p:sp>
        <p:nvSpPr>
          <p:cNvPr id="124" name="Google Shape;124;p18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title"/>
          </p:nvPr>
        </p:nvSpPr>
        <p:spPr>
          <a:xfrm>
            <a:off x="900113" y="1270000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Acute asthma reviews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1"/>
          </p:nvPr>
        </p:nvSpPr>
        <p:spPr>
          <a:xfrm>
            <a:off x="868363" y="2413000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All patients admitted past A+E with exacerbation of asthma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Treatment recommendations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Inhaler technique, compliance and optimisation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Patient education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Personal Asthma Action Plan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If required we will refer to asthma clinic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Off nebulisers for 24 hours</a:t>
            </a:r>
            <a:endParaRPr sz="24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never discharge with nebs!</a:t>
            </a:r>
            <a:endParaRPr/>
          </a:p>
        </p:txBody>
      </p:sp>
      <p:sp>
        <p:nvSpPr>
          <p:cNvPr id="131" name="Google Shape;131;p19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title"/>
          </p:nvPr>
        </p:nvSpPr>
        <p:spPr>
          <a:xfrm>
            <a:off x="900113" y="1257300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/>
              <a:t>Severe chronic COPD reviews</a:t>
            </a:r>
            <a:endParaRPr/>
          </a:p>
        </p:txBody>
      </p:sp>
      <p:sp>
        <p:nvSpPr>
          <p:cNvPr id="137" name="Google Shape;137;p20"/>
          <p:cNvSpPr txBox="1">
            <a:spLocks noGrp="1"/>
          </p:cNvSpPr>
          <p:nvPr>
            <p:ph type="body" idx="1"/>
          </p:nvPr>
        </p:nvSpPr>
        <p:spPr>
          <a:xfrm>
            <a:off x="755650" y="2400300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Severe: MRC dyspnoea scale 4-5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Frequent admissions: 3+ in 12 months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Treatment optimisation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inhalers, nebs, LTOT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Palliation of symptoms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Review home/social circumstances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Referral to community/HPCT, DNs, Community Respiratory Team (PT/OT/dietician/pharmacist)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We may provide supportive/palliative home visit</a:t>
            </a:r>
            <a:endParaRPr/>
          </a:p>
        </p:txBody>
      </p:sp>
      <p:sp>
        <p:nvSpPr>
          <p:cNvPr id="138" name="Google Shape;138;p20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>
            <a:spLocks noGrp="1"/>
          </p:cNvSpPr>
          <p:nvPr>
            <p:ph type="title"/>
          </p:nvPr>
        </p:nvSpPr>
        <p:spPr>
          <a:xfrm>
            <a:off x="900113" y="1301750"/>
            <a:ext cx="69977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Referring to our service</a:t>
            </a:r>
            <a:endParaRPr/>
          </a:p>
        </p:txBody>
      </p:sp>
      <p:sp>
        <p:nvSpPr>
          <p:cNvPr id="144" name="Google Shape;144;p21"/>
          <p:cNvSpPr txBox="1">
            <a:spLocks noGrp="1"/>
          </p:cNvSpPr>
          <p:nvPr>
            <p:ph type="body" idx="1"/>
          </p:nvPr>
        </p:nvSpPr>
        <p:spPr>
          <a:xfrm>
            <a:off x="1042988" y="2476500"/>
            <a:ext cx="69977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Monday - Friday   8:00 - 16:00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All referrals via TrakCare: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New Request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Other (Adult) tab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Adult Respiratory Nurse Specialist Referral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General advice: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0141 451 6073 / 6074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86073 / 86074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  <p:sp>
        <p:nvSpPr>
          <p:cNvPr id="145" name="Google Shape;145;p21"/>
          <p:cNvSpPr/>
          <p:nvPr/>
        </p:nvSpPr>
        <p:spPr>
          <a:xfrm>
            <a:off x="900113" y="620713"/>
            <a:ext cx="504031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Respiratory Nurse Specialists QEUH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Microsoft Office PowerPoint</Application>
  <PresentationFormat>On-screen Show (4:3)</PresentationFormat>
  <Paragraphs>99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QUACK theme</vt:lpstr>
      <vt:lpstr>Respiratory Nurse Specialist Service</vt:lpstr>
      <vt:lpstr>Disclaimer*</vt:lpstr>
      <vt:lpstr>Service overview: inpatients</vt:lpstr>
      <vt:lpstr>Service overview: outpatients</vt:lpstr>
      <vt:lpstr>Early Supported Discharge</vt:lpstr>
      <vt:lpstr>ESD criteria</vt:lpstr>
      <vt:lpstr>Acute asthma reviews</vt:lpstr>
      <vt:lpstr>Severe chronic COPD reviews</vt:lpstr>
      <vt:lpstr>Referring to our service</vt:lpstr>
      <vt:lpstr>PowerPoint Presentation</vt:lpstr>
      <vt:lpstr>Summary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Nurse Specialist Service</dc:title>
  <cp:lastModifiedBy>INGRAM, Gareth (NHS GREATER GLASGOW &amp; CLYDE)</cp:lastModifiedBy>
  <cp:revision>1</cp:revision>
  <dcterms:modified xsi:type="dcterms:W3CDTF">2020-11-14T13:34:49Z</dcterms:modified>
</cp:coreProperties>
</file>