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717550" y="150443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/>
              <a:t>Anaphylaxis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403350" y="378910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Gemma McGrory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Acute Medicine Registrar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4" name="Google Shape;144;p22" descr="Anaphylaxis3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023938" y="1268413"/>
            <a:ext cx="6861175" cy="4884737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2"/>
          <p:cNvSpPr txBox="1"/>
          <p:nvPr/>
        </p:nvSpPr>
        <p:spPr>
          <a:xfrm>
            <a:off x="3723502" y="6356350"/>
            <a:ext cx="186140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Resus Council (UK)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1" name="Google Shape;151;p23" descr="Anaphylaxis4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042988" y="1557338"/>
            <a:ext cx="7348537" cy="3455987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3"/>
          <p:cNvSpPr txBox="1"/>
          <p:nvPr/>
        </p:nvSpPr>
        <p:spPr>
          <a:xfrm>
            <a:off x="1252151" y="5626443"/>
            <a:ext cx="186140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Resus Council (UK)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8" name="Google Shape;158;p2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15950" y="1268413"/>
            <a:ext cx="7993063" cy="420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Investigations</a:t>
            </a:r>
            <a:endParaRPr/>
          </a:p>
        </p:txBody>
      </p:sp>
      <p:sp>
        <p:nvSpPr>
          <p:cNvPr id="164" name="Google Shape;164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Should come after immediate treatment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Mast cell tryptase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Routine bloods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0" name="Google Shape;170;p26" descr="Anaphylaxis5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547813" y="182563"/>
            <a:ext cx="5256212" cy="6248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6"/>
          <p:cNvSpPr txBox="1"/>
          <p:nvPr/>
        </p:nvSpPr>
        <p:spPr>
          <a:xfrm>
            <a:off x="3369276" y="6430963"/>
            <a:ext cx="186140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Resus Council (UK)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"/>
          <p:cNvSpPr txBox="1">
            <a:spLocks noGrp="1"/>
          </p:cNvSpPr>
          <p:nvPr>
            <p:ph type="title"/>
          </p:nvPr>
        </p:nvSpPr>
        <p:spPr>
          <a:xfrm>
            <a:off x="611188" y="396875"/>
            <a:ext cx="7993062" cy="935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Discharge</a:t>
            </a:r>
            <a:endParaRPr/>
          </a:p>
        </p:txBody>
      </p:sp>
      <p:sp>
        <p:nvSpPr>
          <p:cNvPr id="177" name="Google Shape;177;p27"/>
          <p:cNvSpPr txBox="1">
            <a:spLocks noGrp="1"/>
          </p:cNvSpPr>
          <p:nvPr>
            <p:ph type="body" idx="1"/>
          </p:nvPr>
        </p:nvSpPr>
        <p:spPr>
          <a:xfrm>
            <a:off x="611188" y="1331913"/>
            <a:ext cx="799306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Discharge 6 hours after if well, 12 hours if used epipen</a:t>
            </a: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Risk of recurrence highest in first 24 hours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Follow up with Allergy clinic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Dr Malcolm and Dr Kewin @ West Ambulatory Care Hospital (GGC, check locally)</a:t>
            </a:r>
            <a:endParaRPr sz="240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Patch testing for allergies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Consider antihistamines and oral steroids for 3 days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Epipen x 2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183" name="Google Shape;183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</a:t>
            </a:r>
            <a:r>
              <a:rPr lang="en-US" u="sng" err="1">
                <a:solidFill>
                  <a:schemeClr val="hlink"/>
                </a:solidFill>
              </a:rPr>
              <a:t>.</a:t>
            </a:r>
            <a:r>
              <a:rPr lang="en-US" u="sng">
                <a:solidFill>
                  <a:schemeClr val="hlink"/>
                </a:solidFill>
              </a:rPr>
              <a:t>quackmeded@nhs.scot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Anaphylaxis</a:t>
            </a:r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Severe life threatening generalised or systemic hypersensitivity reaction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Sudden onset and rapid progression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Life threatening airway/breathing problems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3" name="Google Shape;103;p1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942418" y="1131802"/>
            <a:ext cx="3209925" cy="4525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95850" y="1131802"/>
            <a:ext cx="3132138" cy="2055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895850" y="3531394"/>
            <a:ext cx="333375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Presentation</a:t>
            </a:r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Often history of previous sensitisation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Generalised itching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Urticaria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Erythema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Angio-oedema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Airway involvement (stridor / wheeze)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Haemodynamic instability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Sense of impending doom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Collapse / LOC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Triggers</a:t>
            </a:r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Food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Peanuts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Pulses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Tree nuts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Fish/shellfish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Eggs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Milk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Sesame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Venom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Bee stings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Wasp stings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Drugs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Antibiotics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Opioids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NSAIDs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IV contrast media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Muscle relaxants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Other anaesthetic drugs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4" name="Google Shape;124;p19" descr="Anaphylaxis1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187450" y="260350"/>
            <a:ext cx="6913563" cy="6208713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9"/>
          <p:cNvSpPr txBox="1"/>
          <p:nvPr/>
        </p:nvSpPr>
        <p:spPr>
          <a:xfrm>
            <a:off x="1458097" y="617838"/>
            <a:ext cx="186140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Resus Council (UK)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1" name="Google Shape;131;p20" descr="Anaphylaxis2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835150" y="-427038"/>
            <a:ext cx="4752975" cy="7281863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0"/>
          <p:cNvSpPr txBox="1"/>
          <p:nvPr/>
        </p:nvSpPr>
        <p:spPr>
          <a:xfrm>
            <a:off x="6796216" y="4950940"/>
            <a:ext cx="186140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Resus Council (UK)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ABCDE</a:t>
            </a:r>
            <a:endParaRPr/>
          </a:p>
        </p:txBody>
      </p:sp>
      <p:sp>
        <p:nvSpPr>
          <p:cNvPr id="138" name="Google Shape;138;p2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Assess patient using ABCDE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Any signs of life threatening airway / breathing / circulation problems in context of allergic insult usually with a rash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IM Adrenaline 0.5mg 1 in 1000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Do not give IV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On-screen Show (4:3)</PresentationFormat>
  <Paragraphs>74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QUACK theme</vt:lpstr>
      <vt:lpstr>Anaphylaxis</vt:lpstr>
      <vt:lpstr>Disclaimer*</vt:lpstr>
      <vt:lpstr>Anaphylaxis</vt:lpstr>
      <vt:lpstr>PowerPoint Presentation</vt:lpstr>
      <vt:lpstr>Presentation</vt:lpstr>
      <vt:lpstr>Triggers</vt:lpstr>
      <vt:lpstr>PowerPoint Presentation</vt:lpstr>
      <vt:lpstr>PowerPoint Presentation</vt:lpstr>
      <vt:lpstr>ABCDE</vt:lpstr>
      <vt:lpstr>PowerPoint Presentation</vt:lpstr>
      <vt:lpstr>PowerPoint Presentation</vt:lpstr>
      <vt:lpstr>PowerPoint Presentation</vt:lpstr>
      <vt:lpstr>Investigations</vt:lpstr>
      <vt:lpstr>PowerPoint Presentation</vt:lpstr>
      <vt:lpstr>Discharge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Anaphylaxis</dc:title>
  <cp:lastModifiedBy>INGRAM, Gareth (NHS GREATER GLASGOW &amp; CLYDE)</cp:lastModifiedBy>
  <cp:revision>1</cp:revision>
  <dcterms:modified xsi:type="dcterms:W3CDTF">2020-11-11T23:02:58Z</dcterms:modified>
</cp:coreProperties>
</file>