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Parkinson’s Disease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Gemma McGrory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Acute Medicine Registrar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#1: Parkinsonian Syndrome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11188" y="1844675"/>
            <a:ext cx="7993062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 Bradykinesia + at &gt; 1 of the following: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Muscular rigidity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Resting tremor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Postural instability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Brady/Hypokinesia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Bradykinesia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slowness of movement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progressive early fatigue and reduction in amplitude of repeated movement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Hypokinesia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poverty of movement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loss of facial expression, armswing, gesture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Rigidity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Resistance to passive movement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Lead pipe and cogwheel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(c/f clasp knife of spasticity)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Tremor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Involuntary rhythmic oscillating movement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4-6 HZ , ‘ Pill rolling’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begins unilaterally - upper limb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first symptom in 75% cases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20% cases never develop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postural tremor can occur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Postural instability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Last cardinal feature to appear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Limited diagnostic specificity in elderly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Stooping posture, shuffling festinant gait, poor arm swing with propensity to run forward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#2: Exclusion criteria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History of repeated strokes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History of repeated head injury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History of definite encephalitis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Cerebellar signs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Early severe autonomic involvement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Supranuclear gaze palsy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Neuroleptic drug,sustained remission, oculogyric crisis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#3: Positive supportive criteria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More than three of the following: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Unilateral onset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Resting tremor present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Progressive disorder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Persistent asymmetry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Excellent levodopa response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Severe levodopa induced chorea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Levo dopa response = 5 years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Clinical course = ten years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Neuroimaging techniques useful in PD patients with atypical features but routine use is not recommended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CT brain: rule out structural/vascular defect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MRI: more sensitive for cerebellar lesion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PET: can differentiate from normal subject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DAT: differentiate essential tremor from PD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 test</a:t>
            </a: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Oral levodopa/ subcutaneous apomorphine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false positives and false negatives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lowest specificity and sensitivity in early disease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not recommended routinely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Differential diagnosis</a:t>
            </a: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Essential tremor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Vascular parkinsonism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Progressive supranuclear palsy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Multi system atrophy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Lewy body dementia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should be imaged?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Routine imaging in parkinsonism is not recommended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Parkinsons Disease Society feels that 5-25% of suspected parkinsonism cases may require FP-CIT imaging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should be imaged?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Atypical tremor (mixed postural and rest 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Equivocal bradykinesia ( ↓ arm swing alone)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Equivocal response to trial of treatment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Co-morbidity: arthritis, ↓ cognition, CVD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Unexpected severe Parkinsonian features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Functional impairment with ambiguous signs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Patient anxiety of uncertain diagnosis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imaging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b="1"/>
              <a:t>Positron emission tomography </a:t>
            </a:r>
            <a:br>
              <a:rPr lang="en-US" b="1"/>
            </a:br>
            <a:r>
              <a:rPr lang="en-US" b="1"/>
              <a:t>(PET)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Commonly used tracer F-dopa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Research purpose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Expensive pet scanner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Needs to manufacture isotopes before inj using cyclotron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imaging</a:t>
            </a: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b="1"/>
              <a:t>Single photon emission tomography (SPECT)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Commonly used tracer is 123 I-FP-CIT (DaT scan)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More readily produced &amp; less expensive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Uses gamma camera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3-6 hrs post injection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30" name="Google Shape;230;p36" descr="pdpic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38" name="Google Shape;238;p37" descr="pdpic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46" name="Google Shape;246;p38" descr="pdpic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tremor</a:t>
            </a:r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Bilateral / postural tremor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Vocal / head tremor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Family history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Vascular Parkinsonism</a:t>
            </a:r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611188" y="1916113"/>
            <a:ext cx="7993062" cy="416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Elderly, hypertensive, cognitively impaired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Parkinsonian symptoms predominantly affect lower body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Wide based gait, postural instability but no hand tremor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system atrophy</a:t>
            </a:r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Extrapyramidal - parkinsonism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Cerebellar signs –ataxia , intention tremor and nystagmus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Corticospinal tract- UMN sign in  limbs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Autonomic function- impotence, bladder   disturbance and postural hypotension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 dementia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Median survival= 9 years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Parkinson’s Disease 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Diagnosis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Management Strategies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DAT scans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Progressive supranuclear palsy</a:t>
            </a:r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Dementia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Ophthalmoparesis: Down gaze, up gaze then horizontal gaze palsy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Extrapyramidal- parkinsonism, early falls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Corticospinal tract – UMN signs in limbs and bulbar palsy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Dementia with lewy body</a:t>
            </a:r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Fluctuating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Hallucinations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Mild parkinsonism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Neuroleptic sensitivity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Tremor less common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symmetrical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Myoclonus common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rigid less bradykinetic</a:t>
            </a:r>
            <a:endParaRPr sz="200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Drug induced parkinsonism</a:t>
            </a:r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Clinical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history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symmetry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atypical tremor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tardive dyskinesia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Course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onset: 10 to 30 days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recovery: 4 to 8 weeks (can be longer)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Drug induced parkinsonism</a:t>
            </a:r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Dopamine depleting drugs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Reserpine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Tetrabenazine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Dopamine receptor blocking drugs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Neuroleptics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Others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Calcium channel blockers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            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Treatment</a:t>
            </a:r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When to start 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Most clinicians will delay the treatment until functional impairment occurs to reduce or delay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risk of long term motor complications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acceleration of disease progression secondary to oxidative radicals derived from levodopa metabolism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Factors: functional impairment</a:t>
            </a:r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Affecting ability to work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Dominant hand effected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Whether more disabling features present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Views of patient and physician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Minor drugs</a:t>
            </a:r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Anticholinergic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when resting tremor present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adverse effects common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seldom used in the elderly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Minor drug</a:t>
            </a:r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Amantadine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rapid tolerance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adverse effects common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confusion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hallucination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Insomnia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used now mainly for dyskinesia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Minor drug</a:t>
            </a:r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Catechol-o-Methyl transferase inhibitor</a:t>
            </a:r>
            <a:br>
              <a:rPr lang="en-US"/>
            </a:br>
            <a:r>
              <a:rPr lang="en-US"/>
              <a:t> (COMT)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adjunct to levodopa therapy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adverse effects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nausea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vomiting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neuropsychiatry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entacapone not associated with hepatotoxicity of tolcapone    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Minor drug</a:t>
            </a:r>
            <a:endParaRPr/>
          </a:p>
        </p:txBody>
      </p:sp>
      <p:sp>
        <p:nvSpPr>
          <p:cNvPr id="324" name="Google Shape;324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Selegiline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MAO-B inhibitor(enzyme responsible for catabolism of dopamine)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delays the progression of motor signs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adjuvant to levodopa therapy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controversial: ? increases mortality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orthostatic hypotension may be severe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Parkinsons disease is an age related slowly progressive neuro degenerative disorder with an average age of onset at 60 years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Levodopa</a:t>
            </a:r>
            <a:endParaRPr/>
          </a:p>
        </p:txBody>
      </p:sp>
      <p:sp>
        <p:nvSpPr>
          <p:cNvPr id="330" name="Google Shape;330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Gold standard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Improves morbity and mortality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Benefits akinesia , tremor and rigidity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Less effect on postural instability,freezing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Levodopa</a:t>
            </a:r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Precursor of dopamine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Taken up by dopaminergic neurone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Decarboxylation to form dopamine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Exogenous dopamine replaces endogenous neurotransmitter lost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 of levodopa</a:t>
            </a:r>
            <a:endParaRPr/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Neurotoxicity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neuronal degeneration due to free radicals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Motor complications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50 to 90% patients after 5-10 years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fluctuating motor response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peak dose dyskinesia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common in young but less likely in onset after 70 years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5" descr="Untitled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8" y="233363"/>
            <a:ext cx="8596312" cy="53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Levodopa</a:t>
            </a:r>
            <a:endParaRPr/>
          </a:p>
        </p:txBody>
      </p:sp>
      <p:sp>
        <p:nvSpPr>
          <p:cNvPr id="353" name="Google Shape;353;p5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Combination with decarboxylase inhibitor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Minimum carbidopa dose: 75mg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Controlled release preparations helpful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Domperidone for nausea/vomiting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Empty stomach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dietary aminoacid can compete its absorption from GI tract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Dopamine agonist</a:t>
            </a:r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Ergot derivatives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Bromcriptine(D2)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Pergolide(D1and D2)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Cabergoline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Non ergot derivatives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Ropinirole(D2)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Apomorphine(D1,D2)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Pramipexole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Dopamine agonist</a:t>
            </a:r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Direct stimulation of receptors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Avoid oxidative metabolites of levodopa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May have neuroprotective effect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Long half life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ropinirole:6 hrs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cabergoline: 65 hrs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(c.f levodopa: 60-90min)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Dopamine agonist</a:t>
            </a:r>
            <a:endParaRPr/>
          </a:p>
        </p:txBody>
      </p:sp>
      <p:sp>
        <p:nvSpPr>
          <p:cNvPr id="371" name="Google Shape;371;p5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First line of therapy in young adults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Useful adjuvant therapy to levodopa in adv PD who have motor complications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Side effects: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nausea and vomiting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reduced appetite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post hypotension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confusion, somnolence and hallucination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77" name="Google Shape;377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PD remains a clinical diagnosis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If atypical features develop and/ or response to treatment is less than optimal, diagnosis should be reconsidered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Imaging not recommended for routine use in diagnosis but useful in those presenting with atypical features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83" name="Google Shape;383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Delay initiation of treatment until patient experiences functional impairment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Levodopa is the most effective treatment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Dopamine agonists are effective in early disease and levodopa sparing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Management of PD should have a multidisciplinary approach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Incidence and prevalence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11188" y="1495425"/>
            <a:ext cx="79930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Incidence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around 11 per 100,000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Prevalence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around 100-200 per 100,000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 typical district health authority serving a population of 500,000 has around 800 patients with PD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GP list of 2500 will have approximately 4 patients with PD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Diagnosis of PD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Diagnosis remains clinical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Diagnostic error reported at PM (24%)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 the community: error rate of 50%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Problem mainly occurs in distinguishing different causes and also from non-parkinsonian syndrome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symptoms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Often nonspecific: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mood or personality changes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Depression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Vague limb pain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Constipation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Fatigue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UK PDS Brain Bank Criteria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Step 1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Diagnosis of Parkinsonian Syndrome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Step 2 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Exclusion criteria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Step 3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Supportive criteria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On-screen Show (4:3)</PresentationFormat>
  <Paragraphs>286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QUACK theme</vt:lpstr>
      <vt:lpstr>Parkinson’s Disease</vt:lpstr>
      <vt:lpstr>Disclaimer*</vt:lpstr>
      <vt:lpstr>Learning Outcomes</vt:lpstr>
      <vt:lpstr>Definition</vt:lpstr>
      <vt:lpstr>Incidence and prevalence</vt:lpstr>
      <vt:lpstr>PowerPoint Presentation</vt:lpstr>
      <vt:lpstr>Diagnosis of PD</vt:lpstr>
      <vt:lpstr>Early symptoms</vt:lpstr>
      <vt:lpstr>UK PDS Brain Bank Criteria</vt:lpstr>
      <vt:lpstr>#1: Parkinsonian Syndrome</vt:lpstr>
      <vt:lpstr>Brady/Hypokinesia</vt:lpstr>
      <vt:lpstr>Rigidity</vt:lpstr>
      <vt:lpstr>Tremor</vt:lpstr>
      <vt:lpstr>Postural instability</vt:lpstr>
      <vt:lpstr>#2: Exclusion criteria</vt:lpstr>
      <vt:lpstr>#3: Positive supportive criteria</vt:lpstr>
      <vt:lpstr>Investigations</vt:lpstr>
      <vt:lpstr>Challenge test</vt:lpstr>
      <vt:lpstr>Differential diagnosis</vt:lpstr>
      <vt:lpstr>Who should be imaged?</vt:lpstr>
      <vt:lpstr>Who should be imaged?</vt:lpstr>
      <vt:lpstr>Functional imaging</vt:lpstr>
      <vt:lpstr>Functional imaging</vt:lpstr>
      <vt:lpstr>PowerPoint Presentation</vt:lpstr>
      <vt:lpstr>PowerPoint Presentation</vt:lpstr>
      <vt:lpstr>PowerPoint Presentation</vt:lpstr>
      <vt:lpstr>Essential tremor</vt:lpstr>
      <vt:lpstr>Vascular Parkinsonism</vt:lpstr>
      <vt:lpstr>Multiple system atrophy</vt:lpstr>
      <vt:lpstr>Progressive supranuclear palsy</vt:lpstr>
      <vt:lpstr>Dementia with lewy body</vt:lpstr>
      <vt:lpstr>Drug induced parkinsonism</vt:lpstr>
      <vt:lpstr>Drug induced parkinsonism</vt:lpstr>
      <vt:lpstr>Treatment</vt:lpstr>
      <vt:lpstr>Factors: functional impairment</vt:lpstr>
      <vt:lpstr>Minor drugs</vt:lpstr>
      <vt:lpstr>Minor drug</vt:lpstr>
      <vt:lpstr>Minor drug</vt:lpstr>
      <vt:lpstr>Minor drug</vt:lpstr>
      <vt:lpstr>Levodopa</vt:lpstr>
      <vt:lpstr>Levodopa</vt:lpstr>
      <vt:lpstr>Problems of levodopa</vt:lpstr>
      <vt:lpstr>PowerPoint Presentation</vt:lpstr>
      <vt:lpstr>Levodopa</vt:lpstr>
      <vt:lpstr>Dopamine agonist</vt:lpstr>
      <vt:lpstr>Dopamine agonist</vt:lpstr>
      <vt:lpstr>Dopamine agonist</vt:lpstr>
      <vt:lpstr>Summary</vt:lpstr>
      <vt:lpstr>Summary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Parkinson’s Disease</dc:title>
  <cp:lastModifiedBy>INGRAM, Gareth (NHS GREATER GLASGOW &amp; CLYDE)</cp:lastModifiedBy>
  <cp:revision>1</cp:revision>
  <dcterms:modified xsi:type="dcterms:W3CDTF">2020-11-14T17:01:04Z</dcterms:modified>
</cp:coreProperties>
</file>