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hyperlink" Target="https://www.bing.com/images/search?view=detailV2&amp;ccid=E4P2U74b&amp;id=539C97567B9D86712D6F49D34E79219F924FBB55&amp;thid=OIP.E4P2U74bnyK-AaUO3Bb29QHaE0&amp;mediaurl=http://greatvideosells.com/1mtn/wp-content/uploads/2017/08/splinter-hemorrhage.jpg&amp;exph=364&amp;expw=559&amp;q=splinter+haemorrhages&amp;simid=608043235151319039&amp;selectedIndex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Case of Endocarditis…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483893" y="4241244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Gareth Ingram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>
                <a:solidFill>
                  <a:schemeClr val="dk1"/>
                </a:solidFill>
              </a:rPr>
              <a:t>Acute Medicine Clinical Fellow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Nec Fasc score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The LRINEC Score, Laboratory Risk Indicator for Necrotizing Fasciitis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b="1"/>
              <a:t>CRP &gt;150, 4 points (505)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b="1"/>
              <a:t>Na &lt;135, 2 points (128)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Creatinine &lt;141, 0 points (116)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Glucose &lt;10, 0 points (6.6)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b="1"/>
              <a:t>Hb &lt;110, 2 points (1.5)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WCC &lt;15, 0 points (8.6)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GB"/>
              <a:t>Score = 8, high positive predictor value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Lactate 2.8, LFTs 100ish, Platelets 94, Neuts 7.9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Medical HDU</a:t>
            </a: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Peri-arrest bleeder upstairs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 went on behalf 2.30AM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Recently febrile, lethargic, mild cough, generalised abdo pain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Generally unwell and reduced oral intake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District nurses for chronic leg ulceration dressings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Non-drinker, Smokes 20/day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Medication</a:t>
            </a:r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Aspirin 75mg daily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Bisoprolol 1.25mg daily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Cetirizine 10mg OD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Enalapril 2.5mg OD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Furosemide 60mg OD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Gabapentin 300mg TDS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Omeprazole 20mg OD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Methadone 90ml daily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Initial Assessment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3 litres in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100ml out in last 45 mins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BP 100/85, pulse 80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Pyrexial at 40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Urine dip – no leukocytes, nitrates. Positive for RCC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A, Patent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B, Few bibasal creps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C, Peripherally warm, I + II + soft diastolic murmur, intravascularly deplete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D, Suprapubic tenderness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E, Alert, bilateral calf pain, no crepitus, chronic ulceration, active trauma, mild erythema, not spread since marking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ECG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l="17781" t="22907" r="2569" b="7090"/>
          <a:stretch/>
        </p:blipFill>
        <p:spPr>
          <a:xfrm>
            <a:off x="152251" y="1052736"/>
            <a:ext cx="8991749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5588" t="17800" r="25588" b="12200"/>
          <a:stretch/>
        </p:blipFill>
        <p:spPr>
          <a:xfrm>
            <a:off x="1" y="0"/>
            <a:ext cx="9143999" cy="685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6228184" y="692696"/>
            <a:ext cx="262085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CXR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l="29525" t="34600" r="31101" b="30400"/>
          <a:stretch/>
        </p:blipFill>
        <p:spPr>
          <a:xfrm>
            <a:off x="539552" y="1739243"/>
            <a:ext cx="3600400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Leg Xrays</a:t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4">
            <a:alphaModFix/>
          </a:blip>
          <a:srcRect l="30313" t="40200" r="31100" b="34599"/>
          <a:stretch/>
        </p:blipFill>
        <p:spPr>
          <a:xfrm>
            <a:off x="539552" y="3861048"/>
            <a:ext cx="360040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5">
            <a:alphaModFix/>
          </a:blip>
          <a:srcRect l="30313" t="38800" r="30313" b="33201"/>
          <a:stretch/>
        </p:blipFill>
        <p:spPr>
          <a:xfrm>
            <a:off x="4788024" y="1739243"/>
            <a:ext cx="360040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 rotWithShape="1">
          <a:blip r:embed="rId6">
            <a:alphaModFix/>
          </a:blip>
          <a:srcRect l="29525" t="34600" r="31101" b="30400"/>
          <a:stretch/>
        </p:blipFill>
        <p:spPr>
          <a:xfrm>
            <a:off x="4792008" y="3753036"/>
            <a:ext cx="3600400" cy="1692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Differential and Plan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Infective endocarditis with evidence of sepsis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Hyponatraemia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No clinical evidence of nec fasc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Secondary to infection/unwell/vomiting. Dry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Further cultures, leg swabs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Urine culture, casts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Hyponatraemia screen, fluid balance + hourly volumes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Echo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Rationalised to fluclox and gent, continue IV fluids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ID/Cardio AM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Following Events</a:t>
            </a: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Ortho reviewed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Not nec fasc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Medics +/- vascular if concerns re ulcers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AM ward round – treat as severe bilateral cellulitis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Chase cultures + Update U&amp;Es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Addictions – methadone clarified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Medical Ward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Transferred to downstream medical ward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Seen by CT2 24 hours after admission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Swinging pyrexia. BP 118/62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E3 M6 V5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Diastolic murmur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“Leg’s never been that bad” from patient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Consideration for Level 2 care if hypotensive refractory to IV fluids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Day 2</a:t>
            </a: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Splinter haemorrhages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Prolonged PR interval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Positive blood cultures for staph aureus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Urine drip ++++ blood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Abx changed to Vanc and synergistic gent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CRP 455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Seen by cardiology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V scan – mild MR, no Aortic concerns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Transferred to CCU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ECG</a:t>
            </a:r>
            <a:endParaRPr/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 l="16926" t="19201" r="4326" b="8000"/>
          <a:stretch/>
        </p:blipFill>
        <p:spPr>
          <a:xfrm>
            <a:off x="0" y="1040039"/>
            <a:ext cx="9025418" cy="5701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Echo Day 5</a:t>
            </a:r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Small LV, mild concentric LVH, function normal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RV not dilated, mildly impaired function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RA mildly dilated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 significant valvular abnormality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 obvious vegetations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Bioprosthetic valve well seated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Suboptimal imaging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Cannot exclude IE on TTE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More ECGs!</a:t>
            </a:r>
            <a:endParaRPr/>
          </a:p>
        </p:txBody>
      </p:sp>
      <p:pic>
        <p:nvPicPr>
          <p:cNvPr id="226" name="Google Shape;226;p35"/>
          <p:cNvPicPr preferRelativeResize="0"/>
          <p:nvPr/>
        </p:nvPicPr>
        <p:blipFill rotWithShape="1">
          <a:blip r:embed="rId3">
            <a:alphaModFix/>
          </a:blip>
          <a:srcRect l="17713" t="23401" r="3539" b="7999"/>
          <a:stretch/>
        </p:blipFill>
        <p:spPr>
          <a:xfrm>
            <a:off x="150121" y="1340768"/>
            <a:ext cx="8670351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MDT approach</a:t>
            </a:r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Cardio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TOE 7 days post admission aortic abscess cavity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ID/Micro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Switch back to Fluclox – (six times daily)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Guideline is rifampicin – interactions with methadone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Given Rifabutin to reduce opiate metabolism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Pharmacy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GJNH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Dermatology – phone advice re emollients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Addictions re methadone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GJNH</a:t>
            </a:r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CT Scan – nil focal. ? Splenic infarction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Discussed at valve MDT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Complex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Not suitable for re-do surgery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Not for escalation of care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Supportive care only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 abx ceiling of care and family updates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Palliative Care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Culture Results</a:t>
            </a:r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15</a:t>
            </a:r>
            <a:r>
              <a:rPr lang="en-GB" baseline="30000"/>
              <a:t>th</a:t>
            </a:r>
            <a:r>
              <a:rPr lang="en-GB"/>
              <a:t> August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Fully sensitive staph aureus – pre abx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 other positive urine/blood cultures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Ongoing ID support, consistently pyrexial and CRP &gt;150 throughout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812" y="332657"/>
            <a:ext cx="884267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9"/>
          <p:cNvSpPr txBox="1"/>
          <p:nvPr/>
        </p:nvSpPr>
        <p:spPr>
          <a:xfrm>
            <a:off x="121812" y="5517233"/>
            <a:ext cx="88426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Major Criteria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Major + 3 Minor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Minor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findings from surgery or autopsy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Interesting points</a:t>
            </a:r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Patient cohort – frequently present, systemic diseases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Complex PMH – previous endocarditis AND Nec Fasc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MDT approach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? Early cardio input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Echo on ground floor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Blood cultures!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>
            <a:spLocks noGrp="1"/>
          </p:cNvSpPr>
          <p:nvPr>
            <p:ph type="title"/>
          </p:nvPr>
        </p:nvSpPr>
        <p:spPr>
          <a:xfrm>
            <a:off x="5426946" y="908720"/>
            <a:ext cx="2955476" cy="41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Splinter Haemorrhages</a:t>
            </a:r>
            <a:endParaRPr sz="2000" b="1"/>
          </a:p>
        </p:txBody>
      </p:sp>
      <p:pic>
        <p:nvPicPr>
          <p:cNvPr id="262" name="Google Shape;262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908720"/>
            <a:ext cx="4606121" cy="356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1" descr="Image result for splinter haemorrhages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6946" y="1326778"/>
            <a:ext cx="295547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61510" y="3933056"/>
            <a:ext cx="3086348" cy="25654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1"/>
          <p:cNvSpPr/>
          <p:nvPr/>
        </p:nvSpPr>
        <p:spPr>
          <a:xfrm>
            <a:off x="4035822" y="5215779"/>
            <a:ext cx="12177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Roth Spots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Admission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46 year old male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A&amp;E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Presented @ 19:15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Reason for attendance “Vomiting blood”, BIBA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Triage category 1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Straight to resus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Organisms</a:t>
            </a:r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Viridans Group Streptococci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Staph Aureus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HACEK (late culture)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Streptococcus bovis – link with bowel Ca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Observations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RR 18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Sats 100% on air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Temperature 39.6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Heart rate 122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BP 128/82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A&amp;E Assessment</a:t>
            </a: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24 hour history of vomiting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?Coffee ground component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Lethargic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“Near falls”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Reduced oral intake for 24 hours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Felt feverish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Further vomit in department – no blood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Past Medical History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IVDU – last injected 3/12 ago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Hep C - treated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IE 2016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Aortic valve replacement (bioprosthetic)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Pericardectomy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CVA 2016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Necrotising fasciitis 2006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Prev DVT and chronic leg ulceration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Severe Psoriasis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Focused Examination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Alert and orientated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Patent airway though poor air entry globally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 murmurs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Soft abdomen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Warm legs bilaterally, mild erythema, no necrosis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Provisional Differential and Plan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Nec Fasc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Osteomyelitis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Cellulitis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X-rays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Access, bloods and cultures. IV Abx and fluids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Anti-emetic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Ulcer swabs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Refer Ortho ?Nec Fasc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 few hours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Unable to get access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Central line inserted RIJ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D/W Ortho – commenced on Nec Fasc Protocol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5x Abx microbial 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Legs marked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BP dropped to 85 systolic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Ortho still not been to review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Refer medics as “severe cellulitis” ?Med HDU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Catheterised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On-screen Show (4:3)</PresentationFormat>
  <Paragraphs>212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QUACK theme</vt:lpstr>
      <vt:lpstr>A Case of Endocarditis…</vt:lpstr>
      <vt:lpstr>Disclaimer*</vt:lpstr>
      <vt:lpstr>Admission</vt:lpstr>
      <vt:lpstr>Observations</vt:lpstr>
      <vt:lpstr>A&amp;E Assessment</vt:lpstr>
      <vt:lpstr>Past Medical History</vt:lpstr>
      <vt:lpstr>Focused Examination</vt:lpstr>
      <vt:lpstr>Provisional Differential and Plan</vt:lpstr>
      <vt:lpstr>1st few hours</vt:lpstr>
      <vt:lpstr>Nec Fasc score</vt:lpstr>
      <vt:lpstr>Medical HDU</vt:lpstr>
      <vt:lpstr>Medication</vt:lpstr>
      <vt:lpstr>Initial Assessment</vt:lpstr>
      <vt:lpstr>ECG</vt:lpstr>
      <vt:lpstr>CXR</vt:lpstr>
      <vt:lpstr>Leg Xrays</vt:lpstr>
      <vt:lpstr>Differential and Plan</vt:lpstr>
      <vt:lpstr>Following Events</vt:lpstr>
      <vt:lpstr>Medical Ward</vt:lpstr>
      <vt:lpstr>Day 2</vt:lpstr>
      <vt:lpstr>ECG</vt:lpstr>
      <vt:lpstr>Echo Day 5</vt:lpstr>
      <vt:lpstr>More ECGs!</vt:lpstr>
      <vt:lpstr>MDT approach</vt:lpstr>
      <vt:lpstr>GJNH</vt:lpstr>
      <vt:lpstr>Culture Results</vt:lpstr>
      <vt:lpstr>PowerPoint Presentation</vt:lpstr>
      <vt:lpstr>Interesting points</vt:lpstr>
      <vt:lpstr>Splinter Haemorrhages</vt:lpstr>
      <vt:lpstr>Organisms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Endocarditis…</dc:title>
  <cp:lastModifiedBy>INGRAM, Gareth (NHS GREATER GLASGOW &amp; CLYDE)</cp:lastModifiedBy>
  <cp:revision>1</cp:revision>
  <dcterms:modified xsi:type="dcterms:W3CDTF">2020-11-12T12:13:54Z</dcterms:modified>
</cp:coreProperties>
</file>