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  <p:sldMasterId id="2147483832" r:id="rId2"/>
  </p:sldMasterIdLst>
  <p:notesMasterIdLst>
    <p:notesMasterId r:id="rId55"/>
  </p:notesMasterIdLst>
  <p:sldIdLst>
    <p:sldId id="256" r:id="rId3"/>
    <p:sldId id="319" r:id="rId4"/>
    <p:sldId id="291" r:id="rId5"/>
    <p:sldId id="257" r:id="rId6"/>
    <p:sldId id="277" r:id="rId7"/>
    <p:sldId id="278" r:id="rId8"/>
    <p:sldId id="279" r:id="rId9"/>
    <p:sldId id="280" r:id="rId10"/>
    <p:sldId id="281" r:id="rId11"/>
    <p:sldId id="282" r:id="rId12"/>
    <p:sldId id="302" r:id="rId13"/>
    <p:sldId id="283" r:id="rId14"/>
    <p:sldId id="258" r:id="rId15"/>
    <p:sldId id="286" r:id="rId16"/>
    <p:sldId id="299" r:id="rId17"/>
    <p:sldId id="317" r:id="rId18"/>
    <p:sldId id="289" r:id="rId19"/>
    <p:sldId id="267" r:id="rId20"/>
    <p:sldId id="295" r:id="rId21"/>
    <p:sldId id="309" r:id="rId22"/>
    <p:sldId id="297" r:id="rId23"/>
    <p:sldId id="310" r:id="rId24"/>
    <p:sldId id="298" r:id="rId25"/>
    <p:sldId id="305" r:id="rId26"/>
    <p:sldId id="269" r:id="rId27"/>
    <p:sldId id="311" r:id="rId28"/>
    <p:sldId id="259" r:id="rId29"/>
    <p:sldId id="260" r:id="rId30"/>
    <p:sldId id="290" r:id="rId31"/>
    <p:sldId id="270" r:id="rId32"/>
    <p:sldId id="265" r:id="rId33"/>
    <p:sldId id="296" r:id="rId34"/>
    <p:sldId id="304" r:id="rId35"/>
    <p:sldId id="306" r:id="rId36"/>
    <p:sldId id="261" r:id="rId37"/>
    <p:sldId id="262" r:id="rId38"/>
    <p:sldId id="263" r:id="rId39"/>
    <p:sldId id="264" r:id="rId40"/>
    <p:sldId id="308" r:id="rId41"/>
    <p:sldId id="318" r:id="rId42"/>
    <p:sldId id="312" r:id="rId43"/>
    <p:sldId id="314" r:id="rId44"/>
    <p:sldId id="315" r:id="rId45"/>
    <p:sldId id="307" r:id="rId46"/>
    <p:sldId id="266" r:id="rId47"/>
    <p:sldId id="273" r:id="rId48"/>
    <p:sldId id="274" r:id="rId49"/>
    <p:sldId id="275" r:id="rId50"/>
    <p:sldId id="301" r:id="rId51"/>
    <p:sldId id="316" r:id="rId52"/>
    <p:sldId id="288" r:id="rId53"/>
    <p:sldId id="32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48A823-F548-3242-9FA3-249C13D9F4AB}">
          <p14:sldIdLst>
            <p14:sldId id="256"/>
            <p14:sldId id="319"/>
            <p14:sldId id="291"/>
            <p14:sldId id="257"/>
            <p14:sldId id="277"/>
          </p14:sldIdLst>
        </p14:section>
        <p14:section name="Diagram" id="{175EDB61-C8FF-3447-9970-0F0DD0457D7C}">
          <p14:sldIdLst>
            <p14:sldId id="278"/>
            <p14:sldId id="279"/>
            <p14:sldId id="280"/>
            <p14:sldId id="281"/>
            <p14:sldId id="282"/>
          </p14:sldIdLst>
        </p14:section>
        <p14:section name="Slides" id="{98790EED-54E0-FC4A-8424-0F866CCA61D1}">
          <p14:sldIdLst>
            <p14:sldId id="302"/>
            <p14:sldId id="283"/>
            <p14:sldId id="258"/>
            <p14:sldId id="286"/>
            <p14:sldId id="299"/>
            <p14:sldId id="317"/>
          </p14:sldIdLst>
        </p14:section>
        <p14:section name="Diagram 2" id="{70875C87-FD21-EF46-B355-6B4D66438519}">
          <p14:sldIdLst>
            <p14:sldId id="289"/>
          </p14:sldIdLst>
        </p14:section>
        <p14:section name="Slides cont" id="{E0121C97-97F3-9445-982D-EA27E62B31EC}">
          <p14:sldIdLst>
            <p14:sldId id="267"/>
          </p14:sldIdLst>
        </p14:section>
        <p14:section name="Diagram 3" id="{A621FE37-C91C-3044-B1BE-4CC76FD43240}">
          <p14:sldIdLst/>
        </p14:section>
        <p14:section name="Slides cont." id="{DF8552D7-5586-D148-987E-6F35F9CBFC20}">
          <p14:sldIdLst>
            <p14:sldId id="295"/>
            <p14:sldId id="309"/>
            <p14:sldId id="297"/>
            <p14:sldId id="310"/>
            <p14:sldId id="298"/>
            <p14:sldId id="305"/>
            <p14:sldId id="269"/>
            <p14:sldId id="311"/>
            <p14:sldId id="259"/>
            <p14:sldId id="260"/>
            <p14:sldId id="290"/>
            <p14:sldId id="270"/>
            <p14:sldId id="265"/>
          </p14:sldIdLst>
        </p14:section>
        <p14:section name="Slides cont" id="{3CD1AD7C-B6C2-6B41-A489-F55C15C3E89C}">
          <p14:sldIdLst>
            <p14:sldId id="296"/>
            <p14:sldId id="304"/>
            <p14:sldId id="306"/>
            <p14:sldId id="261"/>
            <p14:sldId id="262"/>
            <p14:sldId id="263"/>
            <p14:sldId id="264"/>
            <p14:sldId id="308"/>
            <p14:sldId id="318"/>
            <p14:sldId id="312"/>
            <p14:sldId id="314"/>
            <p14:sldId id="315"/>
            <p14:sldId id="307"/>
            <p14:sldId id="266"/>
            <p14:sldId id="273"/>
            <p14:sldId id="274"/>
            <p14:sldId id="275"/>
            <p14:sldId id="301"/>
            <p14:sldId id="316"/>
            <p14:sldId id="288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6096"/>
  </p:normalViewPr>
  <p:slideViewPr>
    <p:cSldViewPr snapToGrid="0" snapToObjects="1" showGuides="1">
      <p:cViewPr varScale="1">
        <p:scale>
          <a:sx n="94" d="100"/>
          <a:sy n="94" d="100"/>
        </p:scale>
        <p:origin x="981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072D1-562A-4781-9CBF-FBF02AF1D0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F599A-7F7A-4CD6-9DBE-0FA23BEFFAE2}">
      <dgm:prSet/>
      <dgm:spPr/>
      <dgm:t>
        <a:bodyPr/>
        <a:lstStyle/>
        <a:p>
          <a:r>
            <a:rPr lang="en-US"/>
            <a:t>Acute myeloid leukaemia</a:t>
          </a:r>
        </a:p>
      </dgm:t>
    </dgm:pt>
    <dgm:pt modelId="{EF5EE30F-8783-4ABC-99E4-2D87E921193A}" type="parTrans" cxnId="{AB87D254-B55E-44ED-AFA4-EAF9783D488E}">
      <dgm:prSet/>
      <dgm:spPr/>
      <dgm:t>
        <a:bodyPr/>
        <a:lstStyle/>
        <a:p>
          <a:endParaRPr lang="en-US"/>
        </a:p>
      </dgm:t>
    </dgm:pt>
    <dgm:pt modelId="{FF1BC9BC-7272-4BDA-98C7-95640CF4CB3F}" type="sibTrans" cxnId="{AB87D254-B55E-44ED-AFA4-EAF9783D488E}">
      <dgm:prSet/>
      <dgm:spPr/>
      <dgm:t>
        <a:bodyPr/>
        <a:lstStyle/>
        <a:p>
          <a:endParaRPr lang="en-US"/>
        </a:p>
      </dgm:t>
    </dgm:pt>
    <dgm:pt modelId="{43DBAA06-B484-4C92-ADBA-F4A4F040E529}">
      <dgm:prSet/>
      <dgm:spPr/>
      <dgm:t>
        <a:bodyPr/>
        <a:lstStyle/>
        <a:p>
          <a:r>
            <a:rPr lang="en-US"/>
            <a:t>Chronic myeloid leukaemia</a:t>
          </a:r>
        </a:p>
      </dgm:t>
    </dgm:pt>
    <dgm:pt modelId="{DEE71195-2763-40AA-B67D-FBA797B9F2E9}" type="parTrans" cxnId="{5228C302-4FA1-4C80-A0FF-0779BA103EE5}">
      <dgm:prSet/>
      <dgm:spPr/>
      <dgm:t>
        <a:bodyPr/>
        <a:lstStyle/>
        <a:p>
          <a:endParaRPr lang="en-US"/>
        </a:p>
      </dgm:t>
    </dgm:pt>
    <dgm:pt modelId="{A99E6B8C-95D6-4E23-BD81-90EB946EDC87}" type="sibTrans" cxnId="{5228C302-4FA1-4C80-A0FF-0779BA103EE5}">
      <dgm:prSet/>
      <dgm:spPr/>
      <dgm:t>
        <a:bodyPr/>
        <a:lstStyle/>
        <a:p>
          <a:endParaRPr lang="en-US"/>
        </a:p>
      </dgm:t>
    </dgm:pt>
    <dgm:pt modelId="{C6B64127-476F-47C5-B04E-F4AC3AEA4B29}">
      <dgm:prSet/>
      <dgm:spPr/>
      <dgm:t>
        <a:bodyPr/>
        <a:lstStyle/>
        <a:p>
          <a:r>
            <a:rPr lang="en-US"/>
            <a:t>Myelodysplastic syndromes</a:t>
          </a:r>
        </a:p>
      </dgm:t>
    </dgm:pt>
    <dgm:pt modelId="{0F7184AC-B36B-4C6B-8DE1-0A5EBBAEE38D}" type="parTrans" cxnId="{AE4414E6-B9D8-4FDB-B923-3E8D78DF007E}">
      <dgm:prSet/>
      <dgm:spPr/>
      <dgm:t>
        <a:bodyPr/>
        <a:lstStyle/>
        <a:p>
          <a:endParaRPr lang="en-US"/>
        </a:p>
      </dgm:t>
    </dgm:pt>
    <dgm:pt modelId="{93F6E4C3-2836-4261-9267-734768C66A1E}" type="sibTrans" cxnId="{AE4414E6-B9D8-4FDB-B923-3E8D78DF007E}">
      <dgm:prSet/>
      <dgm:spPr/>
      <dgm:t>
        <a:bodyPr/>
        <a:lstStyle/>
        <a:p>
          <a:endParaRPr lang="en-US"/>
        </a:p>
      </dgm:t>
    </dgm:pt>
    <dgm:pt modelId="{521E2B17-CF2E-46E9-9083-2C75B0C64797}">
      <dgm:prSet/>
      <dgm:spPr/>
      <dgm:t>
        <a:bodyPr/>
        <a:lstStyle/>
        <a:p>
          <a:r>
            <a:rPr lang="en-US" dirty="0"/>
            <a:t>Myeloproliferative neoplasms</a:t>
          </a:r>
        </a:p>
      </dgm:t>
    </dgm:pt>
    <dgm:pt modelId="{29EC4607-F283-4D81-B4DA-DD9F3FE48135}" type="parTrans" cxnId="{77B5CC97-275E-4906-A03A-BAF74D757A31}">
      <dgm:prSet/>
      <dgm:spPr/>
      <dgm:t>
        <a:bodyPr/>
        <a:lstStyle/>
        <a:p>
          <a:endParaRPr lang="en-US"/>
        </a:p>
      </dgm:t>
    </dgm:pt>
    <dgm:pt modelId="{9614A2E5-A29C-4194-8EDD-E50970DB7484}" type="sibTrans" cxnId="{77B5CC97-275E-4906-A03A-BAF74D757A31}">
      <dgm:prSet/>
      <dgm:spPr/>
      <dgm:t>
        <a:bodyPr/>
        <a:lstStyle/>
        <a:p>
          <a:endParaRPr lang="en-US"/>
        </a:p>
      </dgm:t>
    </dgm:pt>
    <dgm:pt modelId="{05DAC9A3-587C-4B48-A967-F0845F7EA802}" type="pres">
      <dgm:prSet presAssocID="{EBD072D1-562A-4781-9CBF-FBF02AF1D0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A4B9B4-188C-7940-A405-F4FDB459AF6A}" type="pres">
      <dgm:prSet presAssocID="{AB7F599A-7F7A-4CD6-9DBE-0FA23BEFFAE2}" presName="hierRoot1" presStyleCnt="0"/>
      <dgm:spPr/>
    </dgm:pt>
    <dgm:pt modelId="{2E197B3D-B7DE-074F-8909-509FD42549BF}" type="pres">
      <dgm:prSet presAssocID="{AB7F599A-7F7A-4CD6-9DBE-0FA23BEFFAE2}" presName="composite" presStyleCnt="0"/>
      <dgm:spPr/>
    </dgm:pt>
    <dgm:pt modelId="{889B0D72-2811-BB42-8F5D-83655F44BC3B}" type="pres">
      <dgm:prSet presAssocID="{AB7F599A-7F7A-4CD6-9DBE-0FA23BEFFAE2}" presName="background" presStyleLbl="node0" presStyleIdx="0" presStyleCnt="4"/>
      <dgm:spPr/>
    </dgm:pt>
    <dgm:pt modelId="{995BA481-B357-184E-9C6B-819164C2AE77}" type="pres">
      <dgm:prSet presAssocID="{AB7F599A-7F7A-4CD6-9DBE-0FA23BEFFAE2}" presName="text" presStyleLbl="fgAcc0" presStyleIdx="0" presStyleCnt="4">
        <dgm:presLayoutVars>
          <dgm:chPref val="3"/>
        </dgm:presLayoutVars>
      </dgm:prSet>
      <dgm:spPr/>
    </dgm:pt>
    <dgm:pt modelId="{77A9D72A-2943-B147-B946-98EDF199E0CB}" type="pres">
      <dgm:prSet presAssocID="{AB7F599A-7F7A-4CD6-9DBE-0FA23BEFFAE2}" presName="hierChild2" presStyleCnt="0"/>
      <dgm:spPr/>
    </dgm:pt>
    <dgm:pt modelId="{E64E151E-5A1E-3846-982A-7AC539889C23}" type="pres">
      <dgm:prSet presAssocID="{43DBAA06-B484-4C92-ADBA-F4A4F040E529}" presName="hierRoot1" presStyleCnt="0"/>
      <dgm:spPr/>
    </dgm:pt>
    <dgm:pt modelId="{3DF94DE9-8CBF-1048-B8C4-02CFF4089586}" type="pres">
      <dgm:prSet presAssocID="{43DBAA06-B484-4C92-ADBA-F4A4F040E529}" presName="composite" presStyleCnt="0"/>
      <dgm:spPr/>
    </dgm:pt>
    <dgm:pt modelId="{5876016B-4504-354C-90A0-4723E0699979}" type="pres">
      <dgm:prSet presAssocID="{43DBAA06-B484-4C92-ADBA-F4A4F040E529}" presName="background" presStyleLbl="node0" presStyleIdx="1" presStyleCnt="4"/>
      <dgm:spPr/>
    </dgm:pt>
    <dgm:pt modelId="{4D4C6607-F95B-814E-B88C-4221168C0214}" type="pres">
      <dgm:prSet presAssocID="{43DBAA06-B484-4C92-ADBA-F4A4F040E529}" presName="text" presStyleLbl="fgAcc0" presStyleIdx="1" presStyleCnt="4">
        <dgm:presLayoutVars>
          <dgm:chPref val="3"/>
        </dgm:presLayoutVars>
      </dgm:prSet>
      <dgm:spPr/>
    </dgm:pt>
    <dgm:pt modelId="{6DF9F61B-08F2-DC4C-B635-99793A1F30F9}" type="pres">
      <dgm:prSet presAssocID="{43DBAA06-B484-4C92-ADBA-F4A4F040E529}" presName="hierChild2" presStyleCnt="0"/>
      <dgm:spPr/>
    </dgm:pt>
    <dgm:pt modelId="{DD90D1F5-B323-844A-9A5D-A16B9CFA0D09}" type="pres">
      <dgm:prSet presAssocID="{C6B64127-476F-47C5-B04E-F4AC3AEA4B29}" presName="hierRoot1" presStyleCnt="0"/>
      <dgm:spPr/>
    </dgm:pt>
    <dgm:pt modelId="{CC9C8863-3A8E-4E43-B8A0-02E44F8EA705}" type="pres">
      <dgm:prSet presAssocID="{C6B64127-476F-47C5-B04E-F4AC3AEA4B29}" presName="composite" presStyleCnt="0"/>
      <dgm:spPr/>
    </dgm:pt>
    <dgm:pt modelId="{9AE2926F-9E12-164C-8603-A7B837929709}" type="pres">
      <dgm:prSet presAssocID="{C6B64127-476F-47C5-B04E-F4AC3AEA4B29}" presName="background" presStyleLbl="node0" presStyleIdx="2" presStyleCnt="4"/>
      <dgm:spPr/>
    </dgm:pt>
    <dgm:pt modelId="{8E2BA7C1-4EC7-C449-936E-3C00B6DCD079}" type="pres">
      <dgm:prSet presAssocID="{C6B64127-476F-47C5-B04E-F4AC3AEA4B29}" presName="text" presStyleLbl="fgAcc0" presStyleIdx="2" presStyleCnt="4">
        <dgm:presLayoutVars>
          <dgm:chPref val="3"/>
        </dgm:presLayoutVars>
      </dgm:prSet>
      <dgm:spPr/>
    </dgm:pt>
    <dgm:pt modelId="{3F583C2C-3234-314E-852B-6F1B8EC3CFC9}" type="pres">
      <dgm:prSet presAssocID="{C6B64127-476F-47C5-B04E-F4AC3AEA4B29}" presName="hierChild2" presStyleCnt="0"/>
      <dgm:spPr/>
    </dgm:pt>
    <dgm:pt modelId="{B35791D1-EDB6-4D40-9E72-0F82A82551BB}" type="pres">
      <dgm:prSet presAssocID="{521E2B17-CF2E-46E9-9083-2C75B0C64797}" presName="hierRoot1" presStyleCnt="0"/>
      <dgm:spPr/>
    </dgm:pt>
    <dgm:pt modelId="{7BD80823-C993-A245-902A-81587DB2B06B}" type="pres">
      <dgm:prSet presAssocID="{521E2B17-CF2E-46E9-9083-2C75B0C64797}" presName="composite" presStyleCnt="0"/>
      <dgm:spPr/>
    </dgm:pt>
    <dgm:pt modelId="{618B751A-2E88-3C41-BB7A-1EE7C7B67137}" type="pres">
      <dgm:prSet presAssocID="{521E2B17-CF2E-46E9-9083-2C75B0C64797}" presName="background" presStyleLbl="node0" presStyleIdx="3" presStyleCnt="4"/>
      <dgm:spPr/>
    </dgm:pt>
    <dgm:pt modelId="{CB6532FD-804E-D844-ACC0-EDCA02215B58}" type="pres">
      <dgm:prSet presAssocID="{521E2B17-CF2E-46E9-9083-2C75B0C64797}" presName="text" presStyleLbl="fgAcc0" presStyleIdx="3" presStyleCnt="4">
        <dgm:presLayoutVars>
          <dgm:chPref val="3"/>
        </dgm:presLayoutVars>
      </dgm:prSet>
      <dgm:spPr/>
    </dgm:pt>
    <dgm:pt modelId="{7378DD6D-0855-2245-B66F-0A797E8EE3E2}" type="pres">
      <dgm:prSet presAssocID="{521E2B17-CF2E-46E9-9083-2C75B0C64797}" presName="hierChild2" presStyleCnt="0"/>
      <dgm:spPr/>
    </dgm:pt>
  </dgm:ptLst>
  <dgm:cxnLst>
    <dgm:cxn modelId="{5228C302-4FA1-4C80-A0FF-0779BA103EE5}" srcId="{EBD072D1-562A-4781-9CBF-FBF02AF1D0A9}" destId="{43DBAA06-B484-4C92-ADBA-F4A4F040E529}" srcOrd="1" destOrd="0" parTransId="{DEE71195-2763-40AA-B67D-FBA797B9F2E9}" sibTransId="{A99E6B8C-95D6-4E23-BD81-90EB946EDC87}"/>
    <dgm:cxn modelId="{168FC02D-55CD-9E48-A031-5CA78DD2A48D}" type="presOf" srcId="{AB7F599A-7F7A-4CD6-9DBE-0FA23BEFFAE2}" destId="{995BA481-B357-184E-9C6B-819164C2AE77}" srcOrd="0" destOrd="0" presId="urn:microsoft.com/office/officeart/2005/8/layout/hierarchy1"/>
    <dgm:cxn modelId="{D6EB5C36-BC30-C843-88BE-3ADEC4F1B846}" type="presOf" srcId="{43DBAA06-B484-4C92-ADBA-F4A4F040E529}" destId="{4D4C6607-F95B-814E-B88C-4221168C0214}" srcOrd="0" destOrd="0" presId="urn:microsoft.com/office/officeart/2005/8/layout/hierarchy1"/>
    <dgm:cxn modelId="{AB87D254-B55E-44ED-AFA4-EAF9783D488E}" srcId="{EBD072D1-562A-4781-9CBF-FBF02AF1D0A9}" destId="{AB7F599A-7F7A-4CD6-9DBE-0FA23BEFFAE2}" srcOrd="0" destOrd="0" parTransId="{EF5EE30F-8783-4ABC-99E4-2D87E921193A}" sibTransId="{FF1BC9BC-7272-4BDA-98C7-95640CF4CB3F}"/>
    <dgm:cxn modelId="{A61EDD7A-DDFC-6C43-B888-2C8E82B47E8C}" type="presOf" srcId="{EBD072D1-562A-4781-9CBF-FBF02AF1D0A9}" destId="{05DAC9A3-587C-4B48-A967-F0845F7EA802}" srcOrd="0" destOrd="0" presId="urn:microsoft.com/office/officeart/2005/8/layout/hierarchy1"/>
    <dgm:cxn modelId="{77B5CC97-275E-4906-A03A-BAF74D757A31}" srcId="{EBD072D1-562A-4781-9CBF-FBF02AF1D0A9}" destId="{521E2B17-CF2E-46E9-9083-2C75B0C64797}" srcOrd="3" destOrd="0" parTransId="{29EC4607-F283-4D81-B4DA-DD9F3FE48135}" sibTransId="{9614A2E5-A29C-4194-8EDD-E50970DB7484}"/>
    <dgm:cxn modelId="{6E622BAB-C475-D946-A429-9DB66A3F7872}" type="presOf" srcId="{521E2B17-CF2E-46E9-9083-2C75B0C64797}" destId="{CB6532FD-804E-D844-ACC0-EDCA02215B58}" srcOrd="0" destOrd="0" presId="urn:microsoft.com/office/officeart/2005/8/layout/hierarchy1"/>
    <dgm:cxn modelId="{8E792CBC-8401-A542-B150-418C6D6E0316}" type="presOf" srcId="{C6B64127-476F-47C5-B04E-F4AC3AEA4B29}" destId="{8E2BA7C1-4EC7-C449-936E-3C00B6DCD079}" srcOrd="0" destOrd="0" presId="urn:microsoft.com/office/officeart/2005/8/layout/hierarchy1"/>
    <dgm:cxn modelId="{AE4414E6-B9D8-4FDB-B923-3E8D78DF007E}" srcId="{EBD072D1-562A-4781-9CBF-FBF02AF1D0A9}" destId="{C6B64127-476F-47C5-B04E-F4AC3AEA4B29}" srcOrd="2" destOrd="0" parTransId="{0F7184AC-B36B-4C6B-8DE1-0A5EBBAEE38D}" sibTransId="{93F6E4C3-2836-4261-9267-734768C66A1E}"/>
    <dgm:cxn modelId="{436F23A3-B13E-9547-AA6A-8E0C38F071B0}" type="presParOf" srcId="{05DAC9A3-587C-4B48-A967-F0845F7EA802}" destId="{65A4B9B4-188C-7940-A405-F4FDB459AF6A}" srcOrd="0" destOrd="0" presId="urn:microsoft.com/office/officeart/2005/8/layout/hierarchy1"/>
    <dgm:cxn modelId="{D9087A54-A0CC-274A-9640-F59FCA84AB98}" type="presParOf" srcId="{65A4B9B4-188C-7940-A405-F4FDB459AF6A}" destId="{2E197B3D-B7DE-074F-8909-509FD42549BF}" srcOrd="0" destOrd="0" presId="urn:microsoft.com/office/officeart/2005/8/layout/hierarchy1"/>
    <dgm:cxn modelId="{50136BA7-68D9-D24F-9E6F-CF699548B969}" type="presParOf" srcId="{2E197B3D-B7DE-074F-8909-509FD42549BF}" destId="{889B0D72-2811-BB42-8F5D-83655F44BC3B}" srcOrd="0" destOrd="0" presId="urn:microsoft.com/office/officeart/2005/8/layout/hierarchy1"/>
    <dgm:cxn modelId="{90724E64-FB4F-804D-B705-7422C7170D7E}" type="presParOf" srcId="{2E197B3D-B7DE-074F-8909-509FD42549BF}" destId="{995BA481-B357-184E-9C6B-819164C2AE77}" srcOrd="1" destOrd="0" presId="urn:microsoft.com/office/officeart/2005/8/layout/hierarchy1"/>
    <dgm:cxn modelId="{F1DC249A-5845-AC4F-A3E4-7955F3ABDB2D}" type="presParOf" srcId="{65A4B9B4-188C-7940-A405-F4FDB459AF6A}" destId="{77A9D72A-2943-B147-B946-98EDF199E0CB}" srcOrd="1" destOrd="0" presId="urn:microsoft.com/office/officeart/2005/8/layout/hierarchy1"/>
    <dgm:cxn modelId="{FD8B54E7-272B-5E4E-92F1-D51EB7110A6A}" type="presParOf" srcId="{05DAC9A3-587C-4B48-A967-F0845F7EA802}" destId="{E64E151E-5A1E-3846-982A-7AC539889C23}" srcOrd="1" destOrd="0" presId="urn:microsoft.com/office/officeart/2005/8/layout/hierarchy1"/>
    <dgm:cxn modelId="{33809AF3-D1CC-A145-9BF2-83EB0266F1CF}" type="presParOf" srcId="{E64E151E-5A1E-3846-982A-7AC539889C23}" destId="{3DF94DE9-8CBF-1048-B8C4-02CFF4089586}" srcOrd="0" destOrd="0" presId="urn:microsoft.com/office/officeart/2005/8/layout/hierarchy1"/>
    <dgm:cxn modelId="{20107BFC-7B8C-774D-8F24-479E8011EBCC}" type="presParOf" srcId="{3DF94DE9-8CBF-1048-B8C4-02CFF4089586}" destId="{5876016B-4504-354C-90A0-4723E0699979}" srcOrd="0" destOrd="0" presId="urn:microsoft.com/office/officeart/2005/8/layout/hierarchy1"/>
    <dgm:cxn modelId="{13657F93-B95F-754C-A944-133A632A3EC5}" type="presParOf" srcId="{3DF94DE9-8CBF-1048-B8C4-02CFF4089586}" destId="{4D4C6607-F95B-814E-B88C-4221168C0214}" srcOrd="1" destOrd="0" presId="urn:microsoft.com/office/officeart/2005/8/layout/hierarchy1"/>
    <dgm:cxn modelId="{0EE39210-15EB-D54E-918F-B398848E5C72}" type="presParOf" srcId="{E64E151E-5A1E-3846-982A-7AC539889C23}" destId="{6DF9F61B-08F2-DC4C-B635-99793A1F30F9}" srcOrd="1" destOrd="0" presId="urn:microsoft.com/office/officeart/2005/8/layout/hierarchy1"/>
    <dgm:cxn modelId="{D05084E1-2634-4445-85F8-F6619A552BD8}" type="presParOf" srcId="{05DAC9A3-587C-4B48-A967-F0845F7EA802}" destId="{DD90D1F5-B323-844A-9A5D-A16B9CFA0D09}" srcOrd="2" destOrd="0" presId="urn:microsoft.com/office/officeart/2005/8/layout/hierarchy1"/>
    <dgm:cxn modelId="{93D6CACF-15FB-CF4D-9B3B-A7DBF0F4C124}" type="presParOf" srcId="{DD90D1F5-B323-844A-9A5D-A16B9CFA0D09}" destId="{CC9C8863-3A8E-4E43-B8A0-02E44F8EA705}" srcOrd="0" destOrd="0" presId="urn:microsoft.com/office/officeart/2005/8/layout/hierarchy1"/>
    <dgm:cxn modelId="{9E30498F-AC4A-5E4D-9A36-7DB322478FD1}" type="presParOf" srcId="{CC9C8863-3A8E-4E43-B8A0-02E44F8EA705}" destId="{9AE2926F-9E12-164C-8603-A7B837929709}" srcOrd="0" destOrd="0" presId="urn:microsoft.com/office/officeart/2005/8/layout/hierarchy1"/>
    <dgm:cxn modelId="{CE4D57B2-5016-9B45-BF61-D2D396B42D50}" type="presParOf" srcId="{CC9C8863-3A8E-4E43-B8A0-02E44F8EA705}" destId="{8E2BA7C1-4EC7-C449-936E-3C00B6DCD079}" srcOrd="1" destOrd="0" presId="urn:microsoft.com/office/officeart/2005/8/layout/hierarchy1"/>
    <dgm:cxn modelId="{6CF28C4A-FA51-3040-8826-0E31755676E7}" type="presParOf" srcId="{DD90D1F5-B323-844A-9A5D-A16B9CFA0D09}" destId="{3F583C2C-3234-314E-852B-6F1B8EC3CFC9}" srcOrd="1" destOrd="0" presId="urn:microsoft.com/office/officeart/2005/8/layout/hierarchy1"/>
    <dgm:cxn modelId="{86352025-CD42-914B-819B-993FD6A844B1}" type="presParOf" srcId="{05DAC9A3-587C-4B48-A967-F0845F7EA802}" destId="{B35791D1-EDB6-4D40-9E72-0F82A82551BB}" srcOrd="3" destOrd="0" presId="urn:microsoft.com/office/officeart/2005/8/layout/hierarchy1"/>
    <dgm:cxn modelId="{A9A1FB53-BA2F-0F47-ACFF-D6F6B6F4ED8F}" type="presParOf" srcId="{B35791D1-EDB6-4D40-9E72-0F82A82551BB}" destId="{7BD80823-C993-A245-902A-81587DB2B06B}" srcOrd="0" destOrd="0" presId="urn:microsoft.com/office/officeart/2005/8/layout/hierarchy1"/>
    <dgm:cxn modelId="{E48BEB07-462E-B643-B698-5E24C10C8045}" type="presParOf" srcId="{7BD80823-C993-A245-902A-81587DB2B06B}" destId="{618B751A-2E88-3C41-BB7A-1EE7C7B67137}" srcOrd="0" destOrd="0" presId="urn:microsoft.com/office/officeart/2005/8/layout/hierarchy1"/>
    <dgm:cxn modelId="{9815DB5B-F230-A648-8794-8FF120F4EF03}" type="presParOf" srcId="{7BD80823-C993-A245-902A-81587DB2B06B}" destId="{CB6532FD-804E-D844-ACC0-EDCA02215B58}" srcOrd="1" destOrd="0" presId="urn:microsoft.com/office/officeart/2005/8/layout/hierarchy1"/>
    <dgm:cxn modelId="{E5CE3E07-3A95-A64F-B9AB-7C4512006C43}" type="presParOf" srcId="{B35791D1-EDB6-4D40-9E72-0F82A82551BB}" destId="{7378DD6D-0855-2245-B66F-0A797E8EE3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072D1-562A-4781-9CBF-FBF02AF1D0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F599A-7F7A-4CD6-9DBE-0FA23BEFFAE2}">
      <dgm:prSet/>
      <dgm:spPr/>
      <dgm:t>
        <a:bodyPr/>
        <a:lstStyle/>
        <a:p>
          <a:r>
            <a:rPr lang="en-US"/>
            <a:t>Acute myeloid leukaemia</a:t>
          </a:r>
        </a:p>
      </dgm:t>
    </dgm:pt>
    <dgm:pt modelId="{EF5EE30F-8783-4ABC-99E4-2D87E921193A}" type="parTrans" cxnId="{AB87D254-B55E-44ED-AFA4-EAF9783D488E}">
      <dgm:prSet/>
      <dgm:spPr/>
      <dgm:t>
        <a:bodyPr/>
        <a:lstStyle/>
        <a:p>
          <a:endParaRPr lang="en-US"/>
        </a:p>
      </dgm:t>
    </dgm:pt>
    <dgm:pt modelId="{FF1BC9BC-7272-4BDA-98C7-95640CF4CB3F}" type="sibTrans" cxnId="{AB87D254-B55E-44ED-AFA4-EAF9783D488E}">
      <dgm:prSet/>
      <dgm:spPr/>
      <dgm:t>
        <a:bodyPr/>
        <a:lstStyle/>
        <a:p>
          <a:endParaRPr lang="en-US"/>
        </a:p>
      </dgm:t>
    </dgm:pt>
    <dgm:pt modelId="{43DBAA06-B484-4C92-ADBA-F4A4F040E529}">
      <dgm:prSet/>
      <dgm:spPr/>
      <dgm:t>
        <a:bodyPr/>
        <a:lstStyle/>
        <a:p>
          <a:r>
            <a:rPr lang="en-US"/>
            <a:t>Chronic myeloid leukaemia</a:t>
          </a:r>
        </a:p>
      </dgm:t>
    </dgm:pt>
    <dgm:pt modelId="{DEE71195-2763-40AA-B67D-FBA797B9F2E9}" type="parTrans" cxnId="{5228C302-4FA1-4C80-A0FF-0779BA103EE5}">
      <dgm:prSet/>
      <dgm:spPr/>
      <dgm:t>
        <a:bodyPr/>
        <a:lstStyle/>
        <a:p>
          <a:endParaRPr lang="en-US"/>
        </a:p>
      </dgm:t>
    </dgm:pt>
    <dgm:pt modelId="{A99E6B8C-95D6-4E23-BD81-90EB946EDC87}" type="sibTrans" cxnId="{5228C302-4FA1-4C80-A0FF-0779BA103EE5}">
      <dgm:prSet/>
      <dgm:spPr/>
      <dgm:t>
        <a:bodyPr/>
        <a:lstStyle/>
        <a:p>
          <a:endParaRPr lang="en-US"/>
        </a:p>
      </dgm:t>
    </dgm:pt>
    <dgm:pt modelId="{C6B64127-476F-47C5-B04E-F4AC3AEA4B29}">
      <dgm:prSet/>
      <dgm:spPr/>
      <dgm:t>
        <a:bodyPr/>
        <a:lstStyle/>
        <a:p>
          <a:r>
            <a:rPr lang="en-US"/>
            <a:t>Myelodysplastic syndromes</a:t>
          </a:r>
        </a:p>
      </dgm:t>
    </dgm:pt>
    <dgm:pt modelId="{0F7184AC-B36B-4C6B-8DE1-0A5EBBAEE38D}" type="parTrans" cxnId="{AE4414E6-B9D8-4FDB-B923-3E8D78DF007E}">
      <dgm:prSet/>
      <dgm:spPr/>
      <dgm:t>
        <a:bodyPr/>
        <a:lstStyle/>
        <a:p>
          <a:endParaRPr lang="en-US"/>
        </a:p>
      </dgm:t>
    </dgm:pt>
    <dgm:pt modelId="{93F6E4C3-2836-4261-9267-734768C66A1E}" type="sibTrans" cxnId="{AE4414E6-B9D8-4FDB-B923-3E8D78DF007E}">
      <dgm:prSet/>
      <dgm:spPr/>
      <dgm:t>
        <a:bodyPr/>
        <a:lstStyle/>
        <a:p>
          <a:endParaRPr lang="en-US"/>
        </a:p>
      </dgm:t>
    </dgm:pt>
    <dgm:pt modelId="{521E2B17-CF2E-46E9-9083-2C75B0C64797}">
      <dgm:prSet/>
      <dgm:spPr/>
      <dgm:t>
        <a:bodyPr/>
        <a:lstStyle/>
        <a:p>
          <a:r>
            <a:rPr lang="en-US" dirty="0"/>
            <a:t>Myeloproliferative neoplasms</a:t>
          </a:r>
        </a:p>
      </dgm:t>
    </dgm:pt>
    <dgm:pt modelId="{29EC4607-F283-4D81-B4DA-DD9F3FE48135}" type="parTrans" cxnId="{77B5CC97-275E-4906-A03A-BAF74D757A31}">
      <dgm:prSet/>
      <dgm:spPr/>
      <dgm:t>
        <a:bodyPr/>
        <a:lstStyle/>
        <a:p>
          <a:endParaRPr lang="en-US"/>
        </a:p>
      </dgm:t>
    </dgm:pt>
    <dgm:pt modelId="{9614A2E5-A29C-4194-8EDD-E50970DB7484}" type="sibTrans" cxnId="{77B5CC97-275E-4906-A03A-BAF74D757A31}">
      <dgm:prSet/>
      <dgm:spPr/>
      <dgm:t>
        <a:bodyPr/>
        <a:lstStyle/>
        <a:p>
          <a:endParaRPr lang="en-US"/>
        </a:p>
      </dgm:t>
    </dgm:pt>
    <dgm:pt modelId="{05DAC9A3-587C-4B48-A967-F0845F7EA802}" type="pres">
      <dgm:prSet presAssocID="{EBD072D1-562A-4781-9CBF-FBF02AF1D0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A4B9B4-188C-7940-A405-F4FDB459AF6A}" type="pres">
      <dgm:prSet presAssocID="{AB7F599A-7F7A-4CD6-9DBE-0FA23BEFFAE2}" presName="hierRoot1" presStyleCnt="0"/>
      <dgm:spPr/>
    </dgm:pt>
    <dgm:pt modelId="{2E197B3D-B7DE-074F-8909-509FD42549BF}" type="pres">
      <dgm:prSet presAssocID="{AB7F599A-7F7A-4CD6-9DBE-0FA23BEFFAE2}" presName="composite" presStyleCnt="0"/>
      <dgm:spPr/>
    </dgm:pt>
    <dgm:pt modelId="{889B0D72-2811-BB42-8F5D-83655F44BC3B}" type="pres">
      <dgm:prSet presAssocID="{AB7F599A-7F7A-4CD6-9DBE-0FA23BEFFAE2}" presName="background" presStyleLbl="node0" presStyleIdx="0" presStyleCnt="4"/>
      <dgm:spPr/>
    </dgm:pt>
    <dgm:pt modelId="{995BA481-B357-184E-9C6B-819164C2AE77}" type="pres">
      <dgm:prSet presAssocID="{AB7F599A-7F7A-4CD6-9DBE-0FA23BEFFAE2}" presName="text" presStyleLbl="fgAcc0" presStyleIdx="0" presStyleCnt="4">
        <dgm:presLayoutVars>
          <dgm:chPref val="3"/>
        </dgm:presLayoutVars>
      </dgm:prSet>
      <dgm:spPr/>
    </dgm:pt>
    <dgm:pt modelId="{77A9D72A-2943-B147-B946-98EDF199E0CB}" type="pres">
      <dgm:prSet presAssocID="{AB7F599A-7F7A-4CD6-9DBE-0FA23BEFFAE2}" presName="hierChild2" presStyleCnt="0"/>
      <dgm:spPr/>
    </dgm:pt>
    <dgm:pt modelId="{E64E151E-5A1E-3846-982A-7AC539889C23}" type="pres">
      <dgm:prSet presAssocID="{43DBAA06-B484-4C92-ADBA-F4A4F040E529}" presName="hierRoot1" presStyleCnt="0"/>
      <dgm:spPr/>
    </dgm:pt>
    <dgm:pt modelId="{3DF94DE9-8CBF-1048-B8C4-02CFF4089586}" type="pres">
      <dgm:prSet presAssocID="{43DBAA06-B484-4C92-ADBA-F4A4F040E529}" presName="composite" presStyleCnt="0"/>
      <dgm:spPr/>
    </dgm:pt>
    <dgm:pt modelId="{5876016B-4504-354C-90A0-4723E0699979}" type="pres">
      <dgm:prSet presAssocID="{43DBAA06-B484-4C92-ADBA-F4A4F040E529}" presName="background" presStyleLbl="node0" presStyleIdx="1" presStyleCnt="4"/>
      <dgm:spPr/>
    </dgm:pt>
    <dgm:pt modelId="{4D4C6607-F95B-814E-B88C-4221168C0214}" type="pres">
      <dgm:prSet presAssocID="{43DBAA06-B484-4C92-ADBA-F4A4F040E529}" presName="text" presStyleLbl="fgAcc0" presStyleIdx="1" presStyleCnt="4">
        <dgm:presLayoutVars>
          <dgm:chPref val="3"/>
        </dgm:presLayoutVars>
      </dgm:prSet>
      <dgm:spPr/>
    </dgm:pt>
    <dgm:pt modelId="{6DF9F61B-08F2-DC4C-B635-99793A1F30F9}" type="pres">
      <dgm:prSet presAssocID="{43DBAA06-B484-4C92-ADBA-F4A4F040E529}" presName="hierChild2" presStyleCnt="0"/>
      <dgm:spPr/>
    </dgm:pt>
    <dgm:pt modelId="{DD90D1F5-B323-844A-9A5D-A16B9CFA0D09}" type="pres">
      <dgm:prSet presAssocID="{C6B64127-476F-47C5-B04E-F4AC3AEA4B29}" presName="hierRoot1" presStyleCnt="0"/>
      <dgm:spPr/>
    </dgm:pt>
    <dgm:pt modelId="{CC9C8863-3A8E-4E43-B8A0-02E44F8EA705}" type="pres">
      <dgm:prSet presAssocID="{C6B64127-476F-47C5-B04E-F4AC3AEA4B29}" presName="composite" presStyleCnt="0"/>
      <dgm:spPr/>
    </dgm:pt>
    <dgm:pt modelId="{9AE2926F-9E12-164C-8603-A7B837929709}" type="pres">
      <dgm:prSet presAssocID="{C6B64127-476F-47C5-B04E-F4AC3AEA4B29}" presName="background" presStyleLbl="node0" presStyleIdx="2" presStyleCnt="4"/>
      <dgm:spPr/>
    </dgm:pt>
    <dgm:pt modelId="{8E2BA7C1-4EC7-C449-936E-3C00B6DCD079}" type="pres">
      <dgm:prSet presAssocID="{C6B64127-476F-47C5-B04E-F4AC3AEA4B29}" presName="text" presStyleLbl="fgAcc0" presStyleIdx="2" presStyleCnt="4">
        <dgm:presLayoutVars>
          <dgm:chPref val="3"/>
        </dgm:presLayoutVars>
      </dgm:prSet>
      <dgm:spPr/>
    </dgm:pt>
    <dgm:pt modelId="{3F583C2C-3234-314E-852B-6F1B8EC3CFC9}" type="pres">
      <dgm:prSet presAssocID="{C6B64127-476F-47C5-B04E-F4AC3AEA4B29}" presName="hierChild2" presStyleCnt="0"/>
      <dgm:spPr/>
    </dgm:pt>
    <dgm:pt modelId="{B35791D1-EDB6-4D40-9E72-0F82A82551BB}" type="pres">
      <dgm:prSet presAssocID="{521E2B17-CF2E-46E9-9083-2C75B0C64797}" presName="hierRoot1" presStyleCnt="0"/>
      <dgm:spPr/>
    </dgm:pt>
    <dgm:pt modelId="{7BD80823-C993-A245-902A-81587DB2B06B}" type="pres">
      <dgm:prSet presAssocID="{521E2B17-CF2E-46E9-9083-2C75B0C64797}" presName="composite" presStyleCnt="0"/>
      <dgm:spPr/>
    </dgm:pt>
    <dgm:pt modelId="{618B751A-2E88-3C41-BB7A-1EE7C7B67137}" type="pres">
      <dgm:prSet presAssocID="{521E2B17-CF2E-46E9-9083-2C75B0C64797}" presName="background" presStyleLbl="node0" presStyleIdx="3" presStyleCnt="4"/>
      <dgm:spPr/>
    </dgm:pt>
    <dgm:pt modelId="{CB6532FD-804E-D844-ACC0-EDCA02215B58}" type="pres">
      <dgm:prSet presAssocID="{521E2B17-CF2E-46E9-9083-2C75B0C64797}" presName="text" presStyleLbl="fgAcc0" presStyleIdx="3" presStyleCnt="4">
        <dgm:presLayoutVars>
          <dgm:chPref val="3"/>
        </dgm:presLayoutVars>
      </dgm:prSet>
      <dgm:spPr/>
    </dgm:pt>
    <dgm:pt modelId="{7378DD6D-0855-2245-B66F-0A797E8EE3E2}" type="pres">
      <dgm:prSet presAssocID="{521E2B17-CF2E-46E9-9083-2C75B0C64797}" presName="hierChild2" presStyleCnt="0"/>
      <dgm:spPr/>
    </dgm:pt>
  </dgm:ptLst>
  <dgm:cxnLst>
    <dgm:cxn modelId="{5228C302-4FA1-4C80-A0FF-0779BA103EE5}" srcId="{EBD072D1-562A-4781-9CBF-FBF02AF1D0A9}" destId="{43DBAA06-B484-4C92-ADBA-F4A4F040E529}" srcOrd="1" destOrd="0" parTransId="{DEE71195-2763-40AA-B67D-FBA797B9F2E9}" sibTransId="{A99E6B8C-95D6-4E23-BD81-90EB946EDC87}"/>
    <dgm:cxn modelId="{168FC02D-55CD-9E48-A031-5CA78DD2A48D}" type="presOf" srcId="{AB7F599A-7F7A-4CD6-9DBE-0FA23BEFFAE2}" destId="{995BA481-B357-184E-9C6B-819164C2AE77}" srcOrd="0" destOrd="0" presId="urn:microsoft.com/office/officeart/2005/8/layout/hierarchy1"/>
    <dgm:cxn modelId="{D6EB5C36-BC30-C843-88BE-3ADEC4F1B846}" type="presOf" srcId="{43DBAA06-B484-4C92-ADBA-F4A4F040E529}" destId="{4D4C6607-F95B-814E-B88C-4221168C0214}" srcOrd="0" destOrd="0" presId="urn:microsoft.com/office/officeart/2005/8/layout/hierarchy1"/>
    <dgm:cxn modelId="{AB87D254-B55E-44ED-AFA4-EAF9783D488E}" srcId="{EBD072D1-562A-4781-9CBF-FBF02AF1D0A9}" destId="{AB7F599A-7F7A-4CD6-9DBE-0FA23BEFFAE2}" srcOrd="0" destOrd="0" parTransId="{EF5EE30F-8783-4ABC-99E4-2D87E921193A}" sibTransId="{FF1BC9BC-7272-4BDA-98C7-95640CF4CB3F}"/>
    <dgm:cxn modelId="{A61EDD7A-DDFC-6C43-B888-2C8E82B47E8C}" type="presOf" srcId="{EBD072D1-562A-4781-9CBF-FBF02AF1D0A9}" destId="{05DAC9A3-587C-4B48-A967-F0845F7EA802}" srcOrd="0" destOrd="0" presId="urn:microsoft.com/office/officeart/2005/8/layout/hierarchy1"/>
    <dgm:cxn modelId="{77B5CC97-275E-4906-A03A-BAF74D757A31}" srcId="{EBD072D1-562A-4781-9CBF-FBF02AF1D0A9}" destId="{521E2B17-CF2E-46E9-9083-2C75B0C64797}" srcOrd="3" destOrd="0" parTransId="{29EC4607-F283-4D81-B4DA-DD9F3FE48135}" sibTransId="{9614A2E5-A29C-4194-8EDD-E50970DB7484}"/>
    <dgm:cxn modelId="{6E622BAB-C475-D946-A429-9DB66A3F7872}" type="presOf" srcId="{521E2B17-CF2E-46E9-9083-2C75B0C64797}" destId="{CB6532FD-804E-D844-ACC0-EDCA02215B58}" srcOrd="0" destOrd="0" presId="urn:microsoft.com/office/officeart/2005/8/layout/hierarchy1"/>
    <dgm:cxn modelId="{8E792CBC-8401-A542-B150-418C6D6E0316}" type="presOf" srcId="{C6B64127-476F-47C5-B04E-F4AC3AEA4B29}" destId="{8E2BA7C1-4EC7-C449-936E-3C00B6DCD079}" srcOrd="0" destOrd="0" presId="urn:microsoft.com/office/officeart/2005/8/layout/hierarchy1"/>
    <dgm:cxn modelId="{AE4414E6-B9D8-4FDB-B923-3E8D78DF007E}" srcId="{EBD072D1-562A-4781-9CBF-FBF02AF1D0A9}" destId="{C6B64127-476F-47C5-B04E-F4AC3AEA4B29}" srcOrd="2" destOrd="0" parTransId="{0F7184AC-B36B-4C6B-8DE1-0A5EBBAEE38D}" sibTransId="{93F6E4C3-2836-4261-9267-734768C66A1E}"/>
    <dgm:cxn modelId="{436F23A3-B13E-9547-AA6A-8E0C38F071B0}" type="presParOf" srcId="{05DAC9A3-587C-4B48-A967-F0845F7EA802}" destId="{65A4B9B4-188C-7940-A405-F4FDB459AF6A}" srcOrd="0" destOrd="0" presId="urn:microsoft.com/office/officeart/2005/8/layout/hierarchy1"/>
    <dgm:cxn modelId="{D9087A54-A0CC-274A-9640-F59FCA84AB98}" type="presParOf" srcId="{65A4B9B4-188C-7940-A405-F4FDB459AF6A}" destId="{2E197B3D-B7DE-074F-8909-509FD42549BF}" srcOrd="0" destOrd="0" presId="urn:microsoft.com/office/officeart/2005/8/layout/hierarchy1"/>
    <dgm:cxn modelId="{50136BA7-68D9-D24F-9E6F-CF699548B969}" type="presParOf" srcId="{2E197B3D-B7DE-074F-8909-509FD42549BF}" destId="{889B0D72-2811-BB42-8F5D-83655F44BC3B}" srcOrd="0" destOrd="0" presId="urn:microsoft.com/office/officeart/2005/8/layout/hierarchy1"/>
    <dgm:cxn modelId="{90724E64-FB4F-804D-B705-7422C7170D7E}" type="presParOf" srcId="{2E197B3D-B7DE-074F-8909-509FD42549BF}" destId="{995BA481-B357-184E-9C6B-819164C2AE77}" srcOrd="1" destOrd="0" presId="urn:microsoft.com/office/officeart/2005/8/layout/hierarchy1"/>
    <dgm:cxn modelId="{F1DC249A-5845-AC4F-A3E4-7955F3ABDB2D}" type="presParOf" srcId="{65A4B9B4-188C-7940-A405-F4FDB459AF6A}" destId="{77A9D72A-2943-B147-B946-98EDF199E0CB}" srcOrd="1" destOrd="0" presId="urn:microsoft.com/office/officeart/2005/8/layout/hierarchy1"/>
    <dgm:cxn modelId="{FD8B54E7-272B-5E4E-92F1-D51EB7110A6A}" type="presParOf" srcId="{05DAC9A3-587C-4B48-A967-F0845F7EA802}" destId="{E64E151E-5A1E-3846-982A-7AC539889C23}" srcOrd="1" destOrd="0" presId="urn:microsoft.com/office/officeart/2005/8/layout/hierarchy1"/>
    <dgm:cxn modelId="{33809AF3-D1CC-A145-9BF2-83EB0266F1CF}" type="presParOf" srcId="{E64E151E-5A1E-3846-982A-7AC539889C23}" destId="{3DF94DE9-8CBF-1048-B8C4-02CFF4089586}" srcOrd="0" destOrd="0" presId="urn:microsoft.com/office/officeart/2005/8/layout/hierarchy1"/>
    <dgm:cxn modelId="{20107BFC-7B8C-774D-8F24-479E8011EBCC}" type="presParOf" srcId="{3DF94DE9-8CBF-1048-B8C4-02CFF4089586}" destId="{5876016B-4504-354C-90A0-4723E0699979}" srcOrd="0" destOrd="0" presId="urn:microsoft.com/office/officeart/2005/8/layout/hierarchy1"/>
    <dgm:cxn modelId="{13657F93-B95F-754C-A944-133A632A3EC5}" type="presParOf" srcId="{3DF94DE9-8CBF-1048-B8C4-02CFF4089586}" destId="{4D4C6607-F95B-814E-B88C-4221168C0214}" srcOrd="1" destOrd="0" presId="urn:microsoft.com/office/officeart/2005/8/layout/hierarchy1"/>
    <dgm:cxn modelId="{0EE39210-15EB-D54E-918F-B398848E5C72}" type="presParOf" srcId="{E64E151E-5A1E-3846-982A-7AC539889C23}" destId="{6DF9F61B-08F2-DC4C-B635-99793A1F30F9}" srcOrd="1" destOrd="0" presId="urn:microsoft.com/office/officeart/2005/8/layout/hierarchy1"/>
    <dgm:cxn modelId="{D05084E1-2634-4445-85F8-F6619A552BD8}" type="presParOf" srcId="{05DAC9A3-587C-4B48-A967-F0845F7EA802}" destId="{DD90D1F5-B323-844A-9A5D-A16B9CFA0D09}" srcOrd="2" destOrd="0" presId="urn:microsoft.com/office/officeart/2005/8/layout/hierarchy1"/>
    <dgm:cxn modelId="{93D6CACF-15FB-CF4D-9B3B-A7DBF0F4C124}" type="presParOf" srcId="{DD90D1F5-B323-844A-9A5D-A16B9CFA0D09}" destId="{CC9C8863-3A8E-4E43-B8A0-02E44F8EA705}" srcOrd="0" destOrd="0" presId="urn:microsoft.com/office/officeart/2005/8/layout/hierarchy1"/>
    <dgm:cxn modelId="{9E30498F-AC4A-5E4D-9A36-7DB322478FD1}" type="presParOf" srcId="{CC9C8863-3A8E-4E43-B8A0-02E44F8EA705}" destId="{9AE2926F-9E12-164C-8603-A7B837929709}" srcOrd="0" destOrd="0" presId="urn:microsoft.com/office/officeart/2005/8/layout/hierarchy1"/>
    <dgm:cxn modelId="{CE4D57B2-5016-9B45-BF61-D2D396B42D50}" type="presParOf" srcId="{CC9C8863-3A8E-4E43-B8A0-02E44F8EA705}" destId="{8E2BA7C1-4EC7-C449-936E-3C00B6DCD079}" srcOrd="1" destOrd="0" presId="urn:microsoft.com/office/officeart/2005/8/layout/hierarchy1"/>
    <dgm:cxn modelId="{6CF28C4A-FA51-3040-8826-0E31755676E7}" type="presParOf" srcId="{DD90D1F5-B323-844A-9A5D-A16B9CFA0D09}" destId="{3F583C2C-3234-314E-852B-6F1B8EC3CFC9}" srcOrd="1" destOrd="0" presId="urn:microsoft.com/office/officeart/2005/8/layout/hierarchy1"/>
    <dgm:cxn modelId="{86352025-CD42-914B-819B-993FD6A844B1}" type="presParOf" srcId="{05DAC9A3-587C-4B48-A967-F0845F7EA802}" destId="{B35791D1-EDB6-4D40-9E72-0F82A82551BB}" srcOrd="3" destOrd="0" presId="urn:microsoft.com/office/officeart/2005/8/layout/hierarchy1"/>
    <dgm:cxn modelId="{A9A1FB53-BA2F-0F47-ACFF-D6F6B6F4ED8F}" type="presParOf" srcId="{B35791D1-EDB6-4D40-9E72-0F82A82551BB}" destId="{7BD80823-C993-A245-902A-81587DB2B06B}" srcOrd="0" destOrd="0" presId="urn:microsoft.com/office/officeart/2005/8/layout/hierarchy1"/>
    <dgm:cxn modelId="{E48BEB07-462E-B643-B698-5E24C10C8045}" type="presParOf" srcId="{7BD80823-C993-A245-902A-81587DB2B06B}" destId="{618B751A-2E88-3C41-BB7A-1EE7C7B67137}" srcOrd="0" destOrd="0" presId="urn:microsoft.com/office/officeart/2005/8/layout/hierarchy1"/>
    <dgm:cxn modelId="{9815DB5B-F230-A648-8794-8FF120F4EF03}" type="presParOf" srcId="{7BD80823-C993-A245-902A-81587DB2B06B}" destId="{CB6532FD-804E-D844-ACC0-EDCA02215B58}" srcOrd="1" destOrd="0" presId="urn:microsoft.com/office/officeart/2005/8/layout/hierarchy1"/>
    <dgm:cxn modelId="{E5CE3E07-3A95-A64F-B9AB-7C4512006C43}" type="presParOf" srcId="{B35791D1-EDB6-4D40-9E72-0F82A82551BB}" destId="{7378DD6D-0855-2245-B66F-0A797E8EE3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D072D1-562A-4781-9CBF-FBF02AF1D0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F599A-7F7A-4CD6-9DBE-0FA23BEFFAE2}">
      <dgm:prSet/>
      <dgm:spPr/>
      <dgm:t>
        <a:bodyPr/>
        <a:lstStyle/>
        <a:p>
          <a:r>
            <a:rPr lang="en-US"/>
            <a:t>Acute myeloid leukaemia</a:t>
          </a:r>
        </a:p>
      </dgm:t>
    </dgm:pt>
    <dgm:pt modelId="{EF5EE30F-8783-4ABC-99E4-2D87E921193A}" type="parTrans" cxnId="{AB87D254-B55E-44ED-AFA4-EAF9783D488E}">
      <dgm:prSet/>
      <dgm:spPr/>
      <dgm:t>
        <a:bodyPr/>
        <a:lstStyle/>
        <a:p>
          <a:endParaRPr lang="en-US"/>
        </a:p>
      </dgm:t>
    </dgm:pt>
    <dgm:pt modelId="{FF1BC9BC-7272-4BDA-98C7-95640CF4CB3F}" type="sibTrans" cxnId="{AB87D254-B55E-44ED-AFA4-EAF9783D488E}">
      <dgm:prSet/>
      <dgm:spPr/>
      <dgm:t>
        <a:bodyPr/>
        <a:lstStyle/>
        <a:p>
          <a:endParaRPr lang="en-US"/>
        </a:p>
      </dgm:t>
    </dgm:pt>
    <dgm:pt modelId="{43DBAA06-B484-4C92-ADBA-F4A4F040E529}">
      <dgm:prSet/>
      <dgm:spPr/>
      <dgm:t>
        <a:bodyPr/>
        <a:lstStyle/>
        <a:p>
          <a:r>
            <a:rPr lang="en-US"/>
            <a:t>Chronic myeloid leukaemia</a:t>
          </a:r>
        </a:p>
      </dgm:t>
    </dgm:pt>
    <dgm:pt modelId="{DEE71195-2763-40AA-B67D-FBA797B9F2E9}" type="parTrans" cxnId="{5228C302-4FA1-4C80-A0FF-0779BA103EE5}">
      <dgm:prSet/>
      <dgm:spPr/>
      <dgm:t>
        <a:bodyPr/>
        <a:lstStyle/>
        <a:p>
          <a:endParaRPr lang="en-US"/>
        </a:p>
      </dgm:t>
    </dgm:pt>
    <dgm:pt modelId="{A99E6B8C-95D6-4E23-BD81-90EB946EDC87}" type="sibTrans" cxnId="{5228C302-4FA1-4C80-A0FF-0779BA103EE5}">
      <dgm:prSet/>
      <dgm:spPr/>
      <dgm:t>
        <a:bodyPr/>
        <a:lstStyle/>
        <a:p>
          <a:endParaRPr lang="en-US"/>
        </a:p>
      </dgm:t>
    </dgm:pt>
    <dgm:pt modelId="{C6B64127-476F-47C5-B04E-F4AC3AEA4B29}">
      <dgm:prSet/>
      <dgm:spPr/>
      <dgm:t>
        <a:bodyPr/>
        <a:lstStyle/>
        <a:p>
          <a:r>
            <a:rPr lang="en-US"/>
            <a:t>Myelodysplastic syndromes</a:t>
          </a:r>
        </a:p>
      </dgm:t>
    </dgm:pt>
    <dgm:pt modelId="{0F7184AC-B36B-4C6B-8DE1-0A5EBBAEE38D}" type="parTrans" cxnId="{AE4414E6-B9D8-4FDB-B923-3E8D78DF007E}">
      <dgm:prSet/>
      <dgm:spPr/>
      <dgm:t>
        <a:bodyPr/>
        <a:lstStyle/>
        <a:p>
          <a:endParaRPr lang="en-US"/>
        </a:p>
      </dgm:t>
    </dgm:pt>
    <dgm:pt modelId="{93F6E4C3-2836-4261-9267-734768C66A1E}" type="sibTrans" cxnId="{AE4414E6-B9D8-4FDB-B923-3E8D78DF007E}">
      <dgm:prSet/>
      <dgm:spPr/>
      <dgm:t>
        <a:bodyPr/>
        <a:lstStyle/>
        <a:p>
          <a:endParaRPr lang="en-US"/>
        </a:p>
      </dgm:t>
    </dgm:pt>
    <dgm:pt modelId="{521E2B17-CF2E-46E9-9083-2C75B0C64797}">
      <dgm:prSet/>
      <dgm:spPr/>
      <dgm:t>
        <a:bodyPr/>
        <a:lstStyle/>
        <a:p>
          <a:r>
            <a:rPr lang="en-US" dirty="0"/>
            <a:t>Myeloproliferative neoplasms</a:t>
          </a:r>
        </a:p>
      </dgm:t>
    </dgm:pt>
    <dgm:pt modelId="{29EC4607-F283-4D81-B4DA-DD9F3FE48135}" type="parTrans" cxnId="{77B5CC97-275E-4906-A03A-BAF74D757A31}">
      <dgm:prSet/>
      <dgm:spPr/>
      <dgm:t>
        <a:bodyPr/>
        <a:lstStyle/>
        <a:p>
          <a:endParaRPr lang="en-US"/>
        </a:p>
      </dgm:t>
    </dgm:pt>
    <dgm:pt modelId="{9614A2E5-A29C-4194-8EDD-E50970DB7484}" type="sibTrans" cxnId="{77B5CC97-275E-4906-A03A-BAF74D757A31}">
      <dgm:prSet/>
      <dgm:spPr/>
      <dgm:t>
        <a:bodyPr/>
        <a:lstStyle/>
        <a:p>
          <a:endParaRPr lang="en-US"/>
        </a:p>
      </dgm:t>
    </dgm:pt>
    <dgm:pt modelId="{05DAC9A3-587C-4B48-A967-F0845F7EA802}" type="pres">
      <dgm:prSet presAssocID="{EBD072D1-562A-4781-9CBF-FBF02AF1D0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A4B9B4-188C-7940-A405-F4FDB459AF6A}" type="pres">
      <dgm:prSet presAssocID="{AB7F599A-7F7A-4CD6-9DBE-0FA23BEFFAE2}" presName="hierRoot1" presStyleCnt="0"/>
      <dgm:spPr/>
    </dgm:pt>
    <dgm:pt modelId="{2E197B3D-B7DE-074F-8909-509FD42549BF}" type="pres">
      <dgm:prSet presAssocID="{AB7F599A-7F7A-4CD6-9DBE-0FA23BEFFAE2}" presName="composite" presStyleCnt="0"/>
      <dgm:spPr/>
    </dgm:pt>
    <dgm:pt modelId="{889B0D72-2811-BB42-8F5D-83655F44BC3B}" type="pres">
      <dgm:prSet presAssocID="{AB7F599A-7F7A-4CD6-9DBE-0FA23BEFFAE2}" presName="background" presStyleLbl="node0" presStyleIdx="0" presStyleCnt="4"/>
      <dgm:spPr/>
    </dgm:pt>
    <dgm:pt modelId="{995BA481-B357-184E-9C6B-819164C2AE77}" type="pres">
      <dgm:prSet presAssocID="{AB7F599A-7F7A-4CD6-9DBE-0FA23BEFFAE2}" presName="text" presStyleLbl="fgAcc0" presStyleIdx="0" presStyleCnt="4">
        <dgm:presLayoutVars>
          <dgm:chPref val="3"/>
        </dgm:presLayoutVars>
      </dgm:prSet>
      <dgm:spPr/>
    </dgm:pt>
    <dgm:pt modelId="{77A9D72A-2943-B147-B946-98EDF199E0CB}" type="pres">
      <dgm:prSet presAssocID="{AB7F599A-7F7A-4CD6-9DBE-0FA23BEFFAE2}" presName="hierChild2" presStyleCnt="0"/>
      <dgm:spPr/>
    </dgm:pt>
    <dgm:pt modelId="{E64E151E-5A1E-3846-982A-7AC539889C23}" type="pres">
      <dgm:prSet presAssocID="{43DBAA06-B484-4C92-ADBA-F4A4F040E529}" presName="hierRoot1" presStyleCnt="0"/>
      <dgm:spPr/>
    </dgm:pt>
    <dgm:pt modelId="{3DF94DE9-8CBF-1048-B8C4-02CFF4089586}" type="pres">
      <dgm:prSet presAssocID="{43DBAA06-B484-4C92-ADBA-F4A4F040E529}" presName="composite" presStyleCnt="0"/>
      <dgm:spPr/>
    </dgm:pt>
    <dgm:pt modelId="{5876016B-4504-354C-90A0-4723E0699979}" type="pres">
      <dgm:prSet presAssocID="{43DBAA06-B484-4C92-ADBA-F4A4F040E529}" presName="background" presStyleLbl="node0" presStyleIdx="1" presStyleCnt="4"/>
      <dgm:spPr/>
    </dgm:pt>
    <dgm:pt modelId="{4D4C6607-F95B-814E-B88C-4221168C0214}" type="pres">
      <dgm:prSet presAssocID="{43DBAA06-B484-4C92-ADBA-F4A4F040E529}" presName="text" presStyleLbl="fgAcc0" presStyleIdx="1" presStyleCnt="4">
        <dgm:presLayoutVars>
          <dgm:chPref val="3"/>
        </dgm:presLayoutVars>
      </dgm:prSet>
      <dgm:spPr/>
    </dgm:pt>
    <dgm:pt modelId="{6DF9F61B-08F2-DC4C-B635-99793A1F30F9}" type="pres">
      <dgm:prSet presAssocID="{43DBAA06-B484-4C92-ADBA-F4A4F040E529}" presName="hierChild2" presStyleCnt="0"/>
      <dgm:spPr/>
    </dgm:pt>
    <dgm:pt modelId="{DD90D1F5-B323-844A-9A5D-A16B9CFA0D09}" type="pres">
      <dgm:prSet presAssocID="{C6B64127-476F-47C5-B04E-F4AC3AEA4B29}" presName="hierRoot1" presStyleCnt="0"/>
      <dgm:spPr/>
    </dgm:pt>
    <dgm:pt modelId="{CC9C8863-3A8E-4E43-B8A0-02E44F8EA705}" type="pres">
      <dgm:prSet presAssocID="{C6B64127-476F-47C5-B04E-F4AC3AEA4B29}" presName="composite" presStyleCnt="0"/>
      <dgm:spPr/>
    </dgm:pt>
    <dgm:pt modelId="{9AE2926F-9E12-164C-8603-A7B837929709}" type="pres">
      <dgm:prSet presAssocID="{C6B64127-476F-47C5-B04E-F4AC3AEA4B29}" presName="background" presStyleLbl="node0" presStyleIdx="2" presStyleCnt="4"/>
      <dgm:spPr/>
    </dgm:pt>
    <dgm:pt modelId="{8E2BA7C1-4EC7-C449-936E-3C00B6DCD079}" type="pres">
      <dgm:prSet presAssocID="{C6B64127-476F-47C5-B04E-F4AC3AEA4B29}" presName="text" presStyleLbl="fgAcc0" presStyleIdx="2" presStyleCnt="4">
        <dgm:presLayoutVars>
          <dgm:chPref val="3"/>
        </dgm:presLayoutVars>
      </dgm:prSet>
      <dgm:spPr/>
    </dgm:pt>
    <dgm:pt modelId="{3F583C2C-3234-314E-852B-6F1B8EC3CFC9}" type="pres">
      <dgm:prSet presAssocID="{C6B64127-476F-47C5-B04E-F4AC3AEA4B29}" presName="hierChild2" presStyleCnt="0"/>
      <dgm:spPr/>
    </dgm:pt>
    <dgm:pt modelId="{B35791D1-EDB6-4D40-9E72-0F82A82551BB}" type="pres">
      <dgm:prSet presAssocID="{521E2B17-CF2E-46E9-9083-2C75B0C64797}" presName="hierRoot1" presStyleCnt="0"/>
      <dgm:spPr/>
    </dgm:pt>
    <dgm:pt modelId="{7BD80823-C993-A245-902A-81587DB2B06B}" type="pres">
      <dgm:prSet presAssocID="{521E2B17-CF2E-46E9-9083-2C75B0C64797}" presName="composite" presStyleCnt="0"/>
      <dgm:spPr/>
    </dgm:pt>
    <dgm:pt modelId="{618B751A-2E88-3C41-BB7A-1EE7C7B67137}" type="pres">
      <dgm:prSet presAssocID="{521E2B17-CF2E-46E9-9083-2C75B0C64797}" presName="background" presStyleLbl="node0" presStyleIdx="3" presStyleCnt="4"/>
      <dgm:spPr/>
    </dgm:pt>
    <dgm:pt modelId="{CB6532FD-804E-D844-ACC0-EDCA02215B58}" type="pres">
      <dgm:prSet presAssocID="{521E2B17-CF2E-46E9-9083-2C75B0C64797}" presName="text" presStyleLbl="fgAcc0" presStyleIdx="3" presStyleCnt="4">
        <dgm:presLayoutVars>
          <dgm:chPref val="3"/>
        </dgm:presLayoutVars>
      </dgm:prSet>
      <dgm:spPr/>
    </dgm:pt>
    <dgm:pt modelId="{7378DD6D-0855-2245-B66F-0A797E8EE3E2}" type="pres">
      <dgm:prSet presAssocID="{521E2B17-CF2E-46E9-9083-2C75B0C64797}" presName="hierChild2" presStyleCnt="0"/>
      <dgm:spPr/>
    </dgm:pt>
  </dgm:ptLst>
  <dgm:cxnLst>
    <dgm:cxn modelId="{5228C302-4FA1-4C80-A0FF-0779BA103EE5}" srcId="{EBD072D1-562A-4781-9CBF-FBF02AF1D0A9}" destId="{43DBAA06-B484-4C92-ADBA-F4A4F040E529}" srcOrd="1" destOrd="0" parTransId="{DEE71195-2763-40AA-B67D-FBA797B9F2E9}" sibTransId="{A99E6B8C-95D6-4E23-BD81-90EB946EDC87}"/>
    <dgm:cxn modelId="{168FC02D-55CD-9E48-A031-5CA78DD2A48D}" type="presOf" srcId="{AB7F599A-7F7A-4CD6-9DBE-0FA23BEFFAE2}" destId="{995BA481-B357-184E-9C6B-819164C2AE77}" srcOrd="0" destOrd="0" presId="urn:microsoft.com/office/officeart/2005/8/layout/hierarchy1"/>
    <dgm:cxn modelId="{D6EB5C36-BC30-C843-88BE-3ADEC4F1B846}" type="presOf" srcId="{43DBAA06-B484-4C92-ADBA-F4A4F040E529}" destId="{4D4C6607-F95B-814E-B88C-4221168C0214}" srcOrd="0" destOrd="0" presId="urn:microsoft.com/office/officeart/2005/8/layout/hierarchy1"/>
    <dgm:cxn modelId="{AB87D254-B55E-44ED-AFA4-EAF9783D488E}" srcId="{EBD072D1-562A-4781-9CBF-FBF02AF1D0A9}" destId="{AB7F599A-7F7A-4CD6-9DBE-0FA23BEFFAE2}" srcOrd="0" destOrd="0" parTransId="{EF5EE30F-8783-4ABC-99E4-2D87E921193A}" sibTransId="{FF1BC9BC-7272-4BDA-98C7-95640CF4CB3F}"/>
    <dgm:cxn modelId="{A61EDD7A-DDFC-6C43-B888-2C8E82B47E8C}" type="presOf" srcId="{EBD072D1-562A-4781-9CBF-FBF02AF1D0A9}" destId="{05DAC9A3-587C-4B48-A967-F0845F7EA802}" srcOrd="0" destOrd="0" presId="urn:microsoft.com/office/officeart/2005/8/layout/hierarchy1"/>
    <dgm:cxn modelId="{77B5CC97-275E-4906-A03A-BAF74D757A31}" srcId="{EBD072D1-562A-4781-9CBF-FBF02AF1D0A9}" destId="{521E2B17-CF2E-46E9-9083-2C75B0C64797}" srcOrd="3" destOrd="0" parTransId="{29EC4607-F283-4D81-B4DA-DD9F3FE48135}" sibTransId="{9614A2E5-A29C-4194-8EDD-E50970DB7484}"/>
    <dgm:cxn modelId="{6E622BAB-C475-D946-A429-9DB66A3F7872}" type="presOf" srcId="{521E2B17-CF2E-46E9-9083-2C75B0C64797}" destId="{CB6532FD-804E-D844-ACC0-EDCA02215B58}" srcOrd="0" destOrd="0" presId="urn:microsoft.com/office/officeart/2005/8/layout/hierarchy1"/>
    <dgm:cxn modelId="{8E792CBC-8401-A542-B150-418C6D6E0316}" type="presOf" srcId="{C6B64127-476F-47C5-B04E-F4AC3AEA4B29}" destId="{8E2BA7C1-4EC7-C449-936E-3C00B6DCD079}" srcOrd="0" destOrd="0" presId="urn:microsoft.com/office/officeart/2005/8/layout/hierarchy1"/>
    <dgm:cxn modelId="{AE4414E6-B9D8-4FDB-B923-3E8D78DF007E}" srcId="{EBD072D1-562A-4781-9CBF-FBF02AF1D0A9}" destId="{C6B64127-476F-47C5-B04E-F4AC3AEA4B29}" srcOrd="2" destOrd="0" parTransId="{0F7184AC-B36B-4C6B-8DE1-0A5EBBAEE38D}" sibTransId="{93F6E4C3-2836-4261-9267-734768C66A1E}"/>
    <dgm:cxn modelId="{436F23A3-B13E-9547-AA6A-8E0C38F071B0}" type="presParOf" srcId="{05DAC9A3-587C-4B48-A967-F0845F7EA802}" destId="{65A4B9B4-188C-7940-A405-F4FDB459AF6A}" srcOrd="0" destOrd="0" presId="urn:microsoft.com/office/officeart/2005/8/layout/hierarchy1"/>
    <dgm:cxn modelId="{D9087A54-A0CC-274A-9640-F59FCA84AB98}" type="presParOf" srcId="{65A4B9B4-188C-7940-A405-F4FDB459AF6A}" destId="{2E197B3D-B7DE-074F-8909-509FD42549BF}" srcOrd="0" destOrd="0" presId="urn:microsoft.com/office/officeart/2005/8/layout/hierarchy1"/>
    <dgm:cxn modelId="{50136BA7-68D9-D24F-9E6F-CF699548B969}" type="presParOf" srcId="{2E197B3D-B7DE-074F-8909-509FD42549BF}" destId="{889B0D72-2811-BB42-8F5D-83655F44BC3B}" srcOrd="0" destOrd="0" presId="urn:microsoft.com/office/officeart/2005/8/layout/hierarchy1"/>
    <dgm:cxn modelId="{90724E64-FB4F-804D-B705-7422C7170D7E}" type="presParOf" srcId="{2E197B3D-B7DE-074F-8909-509FD42549BF}" destId="{995BA481-B357-184E-9C6B-819164C2AE77}" srcOrd="1" destOrd="0" presId="urn:microsoft.com/office/officeart/2005/8/layout/hierarchy1"/>
    <dgm:cxn modelId="{F1DC249A-5845-AC4F-A3E4-7955F3ABDB2D}" type="presParOf" srcId="{65A4B9B4-188C-7940-A405-F4FDB459AF6A}" destId="{77A9D72A-2943-B147-B946-98EDF199E0CB}" srcOrd="1" destOrd="0" presId="urn:microsoft.com/office/officeart/2005/8/layout/hierarchy1"/>
    <dgm:cxn modelId="{FD8B54E7-272B-5E4E-92F1-D51EB7110A6A}" type="presParOf" srcId="{05DAC9A3-587C-4B48-A967-F0845F7EA802}" destId="{E64E151E-5A1E-3846-982A-7AC539889C23}" srcOrd="1" destOrd="0" presId="urn:microsoft.com/office/officeart/2005/8/layout/hierarchy1"/>
    <dgm:cxn modelId="{33809AF3-D1CC-A145-9BF2-83EB0266F1CF}" type="presParOf" srcId="{E64E151E-5A1E-3846-982A-7AC539889C23}" destId="{3DF94DE9-8CBF-1048-B8C4-02CFF4089586}" srcOrd="0" destOrd="0" presId="urn:microsoft.com/office/officeart/2005/8/layout/hierarchy1"/>
    <dgm:cxn modelId="{20107BFC-7B8C-774D-8F24-479E8011EBCC}" type="presParOf" srcId="{3DF94DE9-8CBF-1048-B8C4-02CFF4089586}" destId="{5876016B-4504-354C-90A0-4723E0699979}" srcOrd="0" destOrd="0" presId="urn:microsoft.com/office/officeart/2005/8/layout/hierarchy1"/>
    <dgm:cxn modelId="{13657F93-B95F-754C-A944-133A632A3EC5}" type="presParOf" srcId="{3DF94DE9-8CBF-1048-B8C4-02CFF4089586}" destId="{4D4C6607-F95B-814E-B88C-4221168C0214}" srcOrd="1" destOrd="0" presId="urn:microsoft.com/office/officeart/2005/8/layout/hierarchy1"/>
    <dgm:cxn modelId="{0EE39210-15EB-D54E-918F-B398848E5C72}" type="presParOf" srcId="{E64E151E-5A1E-3846-982A-7AC539889C23}" destId="{6DF9F61B-08F2-DC4C-B635-99793A1F30F9}" srcOrd="1" destOrd="0" presId="urn:microsoft.com/office/officeart/2005/8/layout/hierarchy1"/>
    <dgm:cxn modelId="{D05084E1-2634-4445-85F8-F6619A552BD8}" type="presParOf" srcId="{05DAC9A3-587C-4B48-A967-F0845F7EA802}" destId="{DD90D1F5-B323-844A-9A5D-A16B9CFA0D09}" srcOrd="2" destOrd="0" presId="urn:microsoft.com/office/officeart/2005/8/layout/hierarchy1"/>
    <dgm:cxn modelId="{93D6CACF-15FB-CF4D-9B3B-A7DBF0F4C124}" type="presParOf" srcId="{DD90D1F5-B323-844A-9A5D-A16B9CFA0D09}" destId="{CC9C8863-3A8E-4E43-B8A0-02E44F8EA705}" srcOrd="0" destOrd="0" presId="urn:microsoft.com/office/officeart/2005/8/layout/hierarchy1"/>
    <dgm:cxn modelId="{9E30498F-AC4A-5E4D-9A36-7DB322478FD1}" type="presParOf" srcId="{CC9C8863-3A8E-4E43-B8A0-02E44F8EA705}" destId="{9AE2926F-9E12-164C-8603-A7B837929709}" srcOrd="0" destOrd="0" presId="urn:microsoft.com/office/officeart/2005/8/layout/hierarchy1"/>
    <dgm:cxn modelId="{CE4D57B2-5016-9B45-BF61-D2D396B42D50}" type="presParOf" srcId="{CC9C8863-3A8E-4E43-B8A0-02E44F8EA705}" destId="{8E2BA7C1-4EC7-C449-936E-3C00B6DCD079}" srcOrd="1" destOrd="0" presId="urn:microsoft.com/office/officeart/2005/8/layout/hierarchy1"/>
    <dgm:cxn modelId="{6CF28C4A-FA51-3040-8826-0E31755676E7}" type="presParOf" srcId="{DD90D1F5-B323-844A-9A5D-A16B9CFA0D09}" destId="{3F583C2C-3234-314E-852B-6F1B8EC3CFC9}" srcOrd="1" destOrd="0" presId="urn:microsoft.com/office/officeart/2005/8/layout/hierarchy1"/>
    <dgm:cxn modelId="{86352025-CD42-914B-819B-993FD6A844B1}" type="presParOf" srcId="{05DAC9A3-587C-4B48-A967-F0845F7EA802}" destId="{B35791D1-EDB6-4D40-9E72-0F82A82551BB}" srcOrd="3" destOrd="0" presId="urn:microsoft.com/office/officeart/2005/8/layout/hierarchy1"/>
    <dgm:cxn modelId="{A9A1FB53-BA2F-0F47-ACFF-D6F6B6F4ED8F}" type="presParOf" srcId="{B35791D1-EDB6-4D40-9E72-0F82A82551BB}" destId="{7BD80823-C993-A245-902A-81587DB2B06B}" srcOrd="0" destOrd="0" presId="urn:microsoft.com/office/officeart/2005/8/layout/hierarchy1"/>
    <dgm:cxn modelId="{E48BEB07-462E-B643-B698-5E24C10C8045}" type="presParOf" srcId="{7BD80823-C993-A245-902A-81587DB2B06B}" destId="{618B751A-2E88-3C41-BB7A-1EE7C7B67137}" srcOrd="0" destOrd="0" presId="urn:microsoft.com/office/officeart/2005/8/layout/hierarchy1"/>
    <dgm:cxn modelId="{9815DB5B-F230-A648-8794-8FF120F4EF03}" type="presParOf" srcId="{7BD80823-C993-A245-902A-81587DB2B06B}" destId="{CB6532FD-804E-D844-ACC0-EDCA02215B58}" srcOrd="1" destOrd="0" presId="urn:microsoft.com/office/officeart/2005/8/layout/hierarchy1"/>
    <dgm:cxn modelId="{E5CE3E07-3A95-A64F-B9AB-7C4512006C43}" type="presParOf" srcId="{B35791D1-EDB6-4D40-9E72-0F82A82551BB}" destId="{7378DD6D-0855-2245-B66F-0A797E8EE3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CC8A80-7FF3-FF4D-9593-17329BAC08D8}" type="doc">
      <dgm:prSet loTypeId="urn:microsoft.com/office/officeart/2005/8/layout/hierarchy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56DC7E-CDA0-464A-ADAE-90ADF2EBBB4C}">
      <dgm:prSet phldrT="[Text]"/>
      <dgm:spPr/>
      <dgm:t>
        <a:bodyPr/>
        <a:lstStyle/>
        <a:p>
          <a:pPr rtl="0"/>
          <a:r>
            <a:rPr lang="en-US" dirty="0"/>
            <a:t>B12/folate assay</a:t>
          </a:r>
        </a:p>
        <a:p>
          <a:pPr rtl="0"/>
          <a:r>
            <a:rPr lang="en-US" dirty="0"/>
            <a:t>Bone marrow</a:t>
          </a:r>
        </a:p>
      </dgm:t>
    </dgm:pt>
    <dgm:pt modelId="{AFF59E6E-55F0-004F-8351-9E5F06870991}" type="parTrans" cxnId="{AB82D43A-D4AB-5348-A61E-F1C7D176E5A7}">
      <dgm:prSet/>
      <dgm:spPr/>
      <dgm:t>
        <a:bodyPr/>
        <a:lstStyle/>
        <a:p>
          <a:endParaRPr lang="en-US"/>
        </a:p>
      </dgm:t>
    </dgm:pt>
    <dgm:pt modelId="{951062DA-D677-0142-A1E1-4CC259AC2E9C}" type="sibTrans" cxnId="{AB82D43A-D4AB-5348-A61E-F1C7D176E5A7}">
      <dgm:prSet/>
      <dgm:spPr/>
      <dgm:t>
        <a:bodyPr/>
        <a:lstStyle/>
        <a:p>
          <a:pPr rtl="0"/>
          <a:endParaRPr lang="en-US"/>
        </a:p>
      </dgm:t>
    </dgm:pt>
    <dgm:pt modelId="{1D3ACB21-698C-BE47-A653-5BA4EAEBFD0B}">
      <dgm:prSet/>
      <dgm:spPr/>
      <dgm:t>
        <a:bodyPr/>
        <a:lstStyle/>
        <a:p>
          <a:pPr rtl="0"/>
          <a:r>
            <a:rPr lang="en-US" dirty="0" err="1"/>
            <a:t>Dyserythropoeisis</a:t>
          </a:r>
          <a:endParaRPr lang="en-US" dirty="0"/>
        </a:p>
      </dgm:t>
    </dgm:pt>
    <dgm:pt modelId="{034F83E9-39A9-D44E-9724-85B40C9034B2}" type="parTrans" cxnId="{520EFC40-C889-C64E-B486-E2FA284FCF4A}">
      <dgm:prSet/>
      <dgm:spPr/>
      <dgm:t>
        <a:bodyPr/>
        <a:lstStyle/>
        <a:p>
          <a:endParaRPr lang="en-US"/>
        </a:p>
      </dgm:t>
    </dgm:pt>
    <dgm:pt modelId="{6F4C3C3C-BEA3-A44C-9A56-3820676363D8}" type="sibTrans" cxnId="{520EFC40-C889-C64E-B486-E2FA284FCF4A}">
      <dgm:prSet/>
      <dgm:spPr/>
      <dgm:t>
        <a:bodyPr/>
        <a:lstStyle/>
        <a:p>
          <a:endParaRPr lang="en-US"/>
        </a:p>
      </dgm:t>
    </dgm:pt>
    <dgm:pt modelId="{3986D35F-3CB7-4D40-ACCE-9512FAA8DCF8}">
      <dgm:prSet phldrT="[Text]"/>
      <dgm:spPr/>
      <dgm:t>
        <a:bodyPr/>
        <a:lstStyle/>
        <a:p>
          <a:pPr rtl="0"/>
          <a:r>
            <a:rPr lang="en-US" dirty="0"/>
            <a:t>Megaloblastic</a:t>
          </a:r>
        </a:p>
      </dgm:t>
    </dgm:pt>
    <dgm:pt modelId="{7E3C2611-1E7C-E640-9E34-87257C22E148}" type="sibTrans" cxnId="{84E769F4-D200-F74F-BF9C-9643A64BABF4}">
      <dgm:prSet/>
      <dgm:spPr/>
      <dgm:t>
        <a:bodyPr/>
        <a:lstStyle/>
        <a:p>
          <a:endParaRPr lang="en-US"/>
        </a:p>
      </dgm:t>
    </dgm:pt>
    <dgm:pt modelId="{F4037BDB-6D5B-6944-AB04-46B5B83B375A}" type="parTrans" cxnId="{84E769F4-D200-F74F-BF9C-9643A64BABF4}">
      <dgm:prSet/>
      <dgm:spPr/>
      <dgm:t>
        <a:bodyPr/>
        <a:lstStyle/>
        <a:p>
          <a:endParaRPr lang="en-US"/>
        </a:p>
      </dgm:t>
    </dgm:pt>
    <dgm:pt modelId="{AEC7222C-AD6F-F841-9D05-FB90948C1313}">
      <dgm:prSet/>
      <dgm:spPr/>
      <dgm:t>
        <a:bodyPr/>
        <a:lstStyle/>
        <a:p>
          <a:pPr rtl="0"/>
          <a:r>
            <a:rPr lang="en-US" dirty="0"/>
            <a:t>B12</a:t>
          </a:r>
          <a:r>
            <a:rPr lang="en-US" baseline="0" dirty="0"/>
            <a:t> deficiency</a:t>
          </a:r>
        </a:p>
        <a:p>
          <a:pPr rtl="0"/>
          <a:r>
            <a:rPr lang="en-US" baseline="0" dirty="0"/>
            <a:t>Folate deficiency</a:t>
          </a:r>
          <a:endParaRPr lang="en-US" dirty="0"/>
        </a:p>
      </dgm:t>
    </dgm:pt>
    <dgm:pt modelId="{F0A9CA64-3ABC-E043-8832-04594A18A968}" type="sibTrans" cxnId="{8EAC2C2A-92F4-564E-B0D9-9AAE6C4603C1}">
      <dgm:prSet/>
      <dgm:spPr/>
      <dgm:t>
        <a:bodyPr/>
        <a:lstStyle/>
        <a:p>
          <a:endParaRPr lang="en-US"/>
        </a:p>
      </dgm:t>
    </dgm:pt>
    <dgm:pt modelId="{66049BF7-BD78-9E4C-8CD0-EAC56AC54936}" type="parTrans" cxnId="{8EAC2C2A-92F4-564E-B0D9-9AAE6C4603C1}">
      <dgm:prSet/>
      <dgm:spPr/>
      <dgm:t>
        <a:bodyPr/>
        <a:lstStyle/>
        <a:p>
          <a:endParaRPr lang="en-US"/>
        </a:p>
      </dgm:t>
    </dgm:pt>
    <dgm:pt modelId="{5082DCB7-C171-4347-9E61-1D2C9728ABBC}">
      <dgm:prSet phldrT="[Text]"/>
      <dgm:spPr/>
      <dgm:t>
        <a:bodyPr/>
        <a:lstStyle/>
        <a:p>
          <a:pPr rtl="0"/>
          <a:r>
            <a:rPr lang="en-US" dirty="0"/>
            <a:t>Non-megaloblastic</a:t>
          </a:r>
        </a:p>
      </dgm:t>
    </dgm:pt>
    <dgm:pt modelId="{7BFDF242-3E01-7841-A7F9-5471F0609228}" type="sibTrans" cxnId="{25236D12-C745-A74A-B2F3-14B5A20883EC}">
      <dgm:prSet/>
      <dgm:spPr/>
      <dgm:t>
        <a:bodyPr/>
        <a:lstStyle/>
        <a:p>
          <a:endParaRPr lang="en-US"/>
        </a:p>
      </dgm:t>
    </dgm:pt>
    <dgm:pt modelId="{4623E47E-23E9-BD4B-AEED-A86B03638503}" type="parTrans" cxnId="{25236D12-C745-A74A-B2F3-14B5A20883EC}">
      <dgm:prSet/>
      <dgm:spPr/>
      <dgm:t>
        <a:bodyPr/>
        <a:lstStyle/>
        <a:p>
          <a:endParaRPr lang="en-US"/>
        </a:p>
      </dgm:t>
    </dgm:pt>
    <dgm:pt modelId="{C4214211-722E-5B41-9031-ED75D89F41D6}" type="pres">
      <dgm:prSet presAssocID="{31CC8A80-7FF3-FF4D-9593-17329BAC08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3DD1DD-4A30-1E46-9C9D-C7B9CEB13680}" type="pres">
      <dgm:prSet presAssocID="{9056DC7E-CDA0-464A-ADAE-90ADF2EBBB4C}" presName="hierRoot1" presStyleCnt="0"/>
      <dgm:spPr/>
    </dgm:pt>
    <dgm:pt modelId="{0EC50278-6382-3A47-9B45-1EBD92FB9742}" type="pres">
      <dgm:prSet presAssocID="{9056DC7E-CDA0-464A-ADAE-90ADF2EBBB4C}" presName="composite" presStyleCnt="0"/>
      <dgm:spPr/>
    </dgm:pt>
    <dgm:pt modelId="{4BB99099-A67D-8042-93A0-1CCC85E69571}" type="pres">
      <dgm:prSet presAssocID="{9056DC7E-CDA0-464A-ADAE-90ADF2EBBB4C}" presName="background" presStyleLbl="node0" presStyleIdx="0" presStyleCnt="1"/>
      <dgm:spPr/>
    </dgm:pt>
    <dgm:pt modelId="{29FBA984-4F95-8A43-9B0B-63860DEADB29}" type="pres">
      <dgm:prSet presAssocID="{9056DC7E-CDA0-464A-ADAE-90ADF2EBBB4C}" presName="text" presStyleLbl="fgAcc0" presStyleIdx="0" presStyleCnt="1">
        <dgm:presLayoutVars>
          <dgm:chPref val="3"/>
        </dgm:presLayoutVars>
      </dgm:prSet>
      <dgm:spPr/>
    </dgm:pt>
    <dgm:pt modelId="{621D1638-F3C8-1340-81CD-CE44114BDAD1}" type="pres">
      <dgm:prSet presAssocID="{9056DC7E-CDA0-464A-ADAE-90ADF2EBBB4C}" presName="hierChild2" presStyleCnt="0"/>
      <dgm:spPr/>
    </dgm:pt>
    <dgm:pt modelId="{018F24D6-5EC0-A845-A6D0-1956FBED4296}" type="pres">
      <dgm:prSet presAssocID="{F4037BDB-6D5B-6944-AB04-46B5B83B375A}" presName="Name10" presStyleLbl="parChTrans1D2" presStyleIdx="0" presStyleCnt="2"/>
      <dgm:spPr/>
    </dgm:pt>
    <dgm:pt modelId="{88A1E37D-ABA5-8446-87D8-333446DEEB27}" type="pres">
      <dgm:prSet presAssocID="{3986D35F-3CB7-4D40-ACCE-9512FAA8DCF8}" presName="hierRoot2" presStyleCnt="0"/>
      <dgm:spPr/>
    </dgm:pt>
    <dgm:pt modelId="{BC80038C-C0BE-DB47-B008-13B57C38A267}" type="pres">
      <dgm:prSet presAssocID="{3986D35F-3CB7-4D40-ACCE-9512FAA8DCF8}" presName="composite2" presStyleCnt="0"/>
      <dgm:spPr/>
    </dgm:pt>
    <dgm:pt modelId="{25BC09F4-CF2D-9243-933D-E7695FB0F9A0}" type="pres">
      <dgm:prSet presAssocID="{3986D35F-3CB7-4D40-ACCE-9512FAA8DCF8}" presName="background2" presStyleLbl="node2" presStyleIdx="0" presStyleCnt="2"/>
      <dgm:spPr/>
    </dgm:pt>
    <dgm:pt modelId="{5A68CC08-3EF0-154A-B22E-6098FF033469}" type="pres">
      <dgm:prSet presAssocID="{3986D35F-3CB7-4D40-ACCE-9512FAA8DCF8}" presName="text2" presStyleLbl="fgAcc2" presStyleIdx="0" presStyleCnt="2">
        <dgm:presLayoutVars>
          <dgm:chPref val="3"/>
        </dgm:presLayoutVars>
      </dgm:prSet>
      <dgm:spPr/>
    </dgm:pt>
    <dgm:pt modelId="{9A5F6B9A-EAA3-3941-90BF-4A4F1024D417}" type="pres">
      <dgm:prSet presAssocID="{3986D35F-3CB7-4D40-ACCE-9512FAA8DCF8}" presName="hierChild3" presStyleCnt="0"/>
      <dgm:spPr/>
    </dgm:pt>
    <dgm:pt modelId="{D9F1547F-AC80-234E-9949-B730880290D7}" type="pres">
      <dgm:prSet presAssocID="{66049BF7-BD78-9E4C-8CD0-EAC56AC54936}" presName="Name17" presStyleLbl="parChTrans1D3" presStyleIdx="0" presStyleCnt="2"/>
      <dgm:spPr/>
    </dgm:pt>
    <dgm:pt modelId="{02F1FC6F-A4E1-1C44-BAFC-7EC0F94CB9D8}" type="pres">
      <dgm:prSet presAssocID="{AEC7222C-AD6F-F841-9D05-FB90948C1313}" presName="hierRoot3" presStyleCnt="0"/>
      <dgm:spPr/>
    </dgm:pt>
    <dgm:pt modelId="{FC7927A3-11D4-8645-8529-12A741CFF455}" type="pres">
      <dgm:prSet presAssocID="{AEC7222C-AD6F-F841-9D05-FB90948C1313}" presName="composite3" presStyleCnt="0"/>
      <dgm:spPr/>
    </dgm:pt>
    <dgm:pt modelId="{1062682D-7258-4746-98BC-B01E6CC1F2A9}" type="pres">
      <dgm:prSet presAssocID="{AEC7222C-AD6F-F841-9D05-FB90948C1313}" presName="background3" presStyleLbl="node3" presStyleIdx="0" presStyleCnt="2"/>
      <dgm:spPr/>
    </dgm:pt>
    <dgm:pt modelId="{3A72FA30-A987-9443-AE1E-DE6E94B68292}" type="pres">
      <dgm:prSet presAssocID="{AEC7222C-AD6F-F841-9D05-FB90948C1313}" presName="text3" presStyleLbl="fgAcc3" presStyleIdx="0" presStyleCnt="2">
        <dgm:presLayoutVars>
          <dgm:chPref val="3"/>
        </dgm:presLayoutVars>
      </dgm:prSet>
      <dgm:spPr/>
    </dgm:pt>
    <dgm:pt modelId="{92A58D02-F8BF-9741-9D89-8F9C3266CD6D}" type="pres">
      <dgm:prSet presAssocID="{AEC7222C-AD6F-F841-9D05-FB90948C1313}" presName="hierChild4" presStyleCnt="0"/>
      <dgm:spPr/>
    </dgm:pt>
    <dgm:pt modelId="{CC32A4CF-F5DE-AA42-AD69-F1DAE77A1746}" type="pres">
      <dgm:prSet presAssocID="{4623E47E-23E9-BD4B-AEED-A86B03638503}" presName="Name10" presStyleLbl="parChTrans1D2" presStyleIdx="1" presStyleCnt="2"/>
      <dgm:spPr/>
    </dgm:pt>
    <dgm:pt modelId="{DE08293B-DFC5-3E4F-BEFA-A55339F9D218}" type="pres">
      <dgm:prSet presAssocID="{5082DCB7-C171-4347-9E61-1D2C9728ABBC}" presName="hierRoot2" presStyleCnt="0"/>
      <dgm:spPr/>
    </dgm:pt>
    <dgm:pt modelId="{F5D3B52E-3560-F942-AF25-92EC47F5B9A2}" type="pres">
      <dgm:prSet presAssocID="{5082DCB7-C171-4347-9E61-1D2C9728ABBC}" presName="composite2" presStyleCnt="0"/>
      <dgm:spPr/>
    </dgm:pt>
    <dgm:pt modelId="{ECB44370-FA88-2643-AF6E-96D0DA9F3D92}" type="pres">
      <dgm:prSet presAssocID="{5082DCB7-C171-4347-9E61-1D2C9728ABBC}" presName="background2" presStyleLbl="node2" presStyleIdx="1" presStyleCnt="2"/>
      <dgm:spPr/>
    </dgm:pt>
    <dgm:pt modelId="{B556623A-F66E-2341-8C24-1BB980B4FAEA}" type="pres">
      <dgm:prSet presAssocID="{5082DCB7-C171-4347-9E61-1D2C9728ABBC}" presName="text2" presStyleLbl="fgAcc2" presStyleIdx="1" presStyleCnt="2">
        <dgm:presLayoutVars>
          <dgm:chPref val="3"/>
        </dgm:presLayoutVars>
      </dgm:prSet>
      <dgm:spPr/>
    </dgm:pt>
    <dgm:pt modelId="{E5C0B46F-C88E-E44D-B5D1-B7D6CB01EDA8}" type="pres">
      <dgm:prSet presAssocID="{5082DCB7-C171-4347-9E61-1D2C9728ABBC}" presName="hierChild3" presStyleCnt="0"/>
      <dgm:spPr/>
    </dgm:pt>
    <dgm:pt modelId="{E12632A2-E1D6-5342-B79B-F75AB8B4539A}" type="pres">
      <dgm:prSet presAssocID="{034F83E9-39A9-D44E-9724-85B40C9034B2}" presName="Name17" presStyleLbl="parChTrans1D3" presStyleIdx="1" presStyleCnt="2"/>
      <dgm:spPr/>
    </dgm:pt>
    <dgm:pt modelId="{27F1BC48-653D-6949-BE6E-6979699A331B}" type="pres">
      <dgm:prSet presAssocID="{1D3ACB21-698C-BE47-A653-5BA4EAEBFD0B}" presName="hierRoot3" presStyleCnt="0"/>
      <dgm:spPr/>
    </dgm:pt>
    <dgm:pt modelId="{4C642E02-4441-E047-B7DC-7B2023BCA46A}" type="pres">
      <dgm:prSet presAssocID="{1D3ACB21-698C-BE47-A653-5BA4EAEBFD0B}" presName="composite3" presStyleCnt="0"/>
      <dgm:spPr/>
    </dgm:pt>
    <dgm:pt modelId="{E7A02B40-BD9E-844B-82BC-4EA6838B0CA1}" type="pres">
      <dgm:prSet presAssocID="{1D3ACB21-698C-BE47-A653-5BA4EAEBFD0B}" presName="background3" presStyleLbl="node3" presStyleIdx="1" presStyleCnt="2"/>
      <dgm:spPr/>
    </dgm:pt>
    <dgm:pt modelId="{9CB01573-494A-5C47-87E6-2244027DEF36}" type="pres">
      <dgm:prSet presAssocID="{1D3ACB21-698C-BE47-A653-5BA4EAEBFD0B}" presName="text3" presStyleLbl="fgAcc3" presStyleIdx="1" presStyleCnt="2">
        <dgm:presLayoutVars>
          <dgm:chPref val="3"/>
        </dgm:presLayoutVars>
      </dgm:prSet>
      <dgm:spPr/>
    </dgm:pt>
    <dgm:pt modelId="{0EFEB6A5-E06C-1943-A5C1-7A0FE6DB2BAB}" type="pres">
      <dgm:prSet presAssocID="{1D3ACB21-698C-BE47-A653-5BA4EAEBFD0B}" presName="hierChild4" presStyleCnt="0"/>
      <dgm:spPr/>
    </dgm:pt>
  </dgm:ptLst>
  <dgm:cxnLst>
    <dgm:cxn modelId="{EAE5CE08-84D9-9F47-9D53-B4799C970CC4}" type="presOf" srcId="{F4037BDB-6D5B-6944-AB04-46B5B83B375A}" destId="{018F24D6-5EC0-A845-A6D0-1956FBED4296}" srcOrd="0" destOrd="0" presId="urn:microsoft.com/office/officeart/2005/8/layout/hierarchy1"/>
    <dgm:cxn modelId="{25236D12-C745-A74A-B2F3-14B5A20883EC}" srcId="{9056DC7E-CDA0-464A-ADAE-90ADF2EBBB4C}" destId="{5082DCB7-C171-4347-9E61-1D2C9728ABBC}" srcOrd="1" destOrd="0" parTransId="{4623E47E-23E9-BD4B-AEED-A86B03638503}" sibTransId="{7BFDF242-3E01-7841-A7F9-5471F0609228}"/>
    <dgm:cxn modelId="{71B56A1F-3962-6A4C-AADB-7FF069F06B6A}" type="presOf" srcId="{034F83E9-39A9-D44E-9724-85B40C9034B2}" destId="{E12632A2-E1D6-5342-B79B-F75AB8B4539A}" srcOrd="0" destOrd="0" presId="urn:microsoft.com/office/officeart/2005/8/layout/hierarchy1"/>
    <dgm:cxn modelId="{8EAC2C2A-92F4-564E-B0D9-9AAE6C4603C1}" srcId="{3986D35F-3CB7-4D40-ACCE-9512FAA8DCF8}" destId="{AEC7222C-AD6F-F841-9D05-FB90948C1313}" srcOrd="0" destOrd="0" parTransId="{66049BF7-BD78-9E4C-8CD0-EAC56AC54936}" sibTransId="{F0A9CA64-3ABC-E043-8832-04594A18A968}"/>
    <dgm:cxn modelId="{AB82D43A-D4AB-5348-A61E-F1C7D176E5A7}" srcId="{31CC8A80-7FF3-FF4D-9593-17329BAC08D8}" destId="{9056DC7E-CDA0-464A-ADAE-90ADF2EBBB4C}" srcOrd="0" destOrd="0" parTransId="{AFF59E6E-55F0-004F-8351-9E5F06870991}" sibTransId="{951062DA-D677-0142-A1E1-4CC259AC2E9C}"/>
    <dgm:cxn modelId="{0EAC9E3E-F13F-7D48-B515-3BC46DDC7606}" type="presOf" srcId="{3986D35F-3CB7-4D40-ACCE-9512FAA8DCF8}" destId="{5A68CC08-3EF0-154A-B22E-6098FF033469}" srcOrd="0" destOrd="0" presId="urn:microsoft.com/office/officeart/2005/8/layout/hierarchy1"/>
    <dgm:cxn modelId="{520EFC40-C889-C64E-B486-E2FA284FCF4A}" srcId="{5082DCB7-C171-4347-9E61-1D2C9728ABBC}" destId="{1D3ACB21-698C-BE47-A653-5BA4EAEBFD0B}" srcOrd="0" destOrd="0" parTransId="{034F83E9-39A9-D44E-9724-85B40C9034B2}" sibTransId="{6F4C3C3C-BEA3-A44C-9A56-3820676363D8}"/>
    <dgm:cxn modelId="{0F899172-68EF-5941-9171-BFA8F1D6C1E0}" type="presOf" srcId="{31CC8A80-7FF3-FF4D-9593-17329BAC08D8}" destId="{C4214211-722E-5B41-9031-ED75D89F41D6}" srcOrd="0" destOrd="0" presId="urn:microsoft.com/office/officeart/2005/8/layout/hierarchy1"/>
    <dgm:cxn modelId="{C20FDB95-84D2-1844-9EC8-77381D690941}" type="presOf" srcId="{5082DCB7-C171-4347-9E61-1D2C9728ABBC}" destId="{B556623A-F66E-2341-8C24-1BB980B4FAEA}" srcOrd="0" destOrd="0" presId="urn:microsoft.com/office/officeart/2005/8/layout/hierarchy1"/>
    <dgm:cxn modelId="{33C0D49B-CF4A-FD4C-96E0-796E0DC4808A}" type="presOf" srcId="{4623E47E-23E9-BD4B-AEED-A86B03638503}" destId="{CC32A4CF-F5DE-AA42-AD69-F1DAE77A1746}" srcOrd="0" destOrd="0" presId="urn:microsoft.com/office/officeart/2005/8/layout/hierarchy1"/>
    <dgm:cxn modelId="{C23857A4-84A1-7A42-BE1E-B4D58D313697}" type="presOf" srcId="{66049BF7-BD78-9E4C-8CD0-EAC56AC54936}" destId="{D9F1547F-AC80-234E-9949-B730880290D7}" srcOrd="0" destOrd="0" presId="urn:microsoft.com/office/officeart/2005/8/layout/hierarchy1"/>
    <dgm:cxn modelId="{087BB9E0-C62F-424C-A925-4F151A0D3AF3}" type="presOf" srcId="{1D3ACB21-698C-BE47-A653-5BA4EAEBFD0B}" destId="{9CB01573-494A-5C47-87E6-2244027DEF36}" srcOrd="0" destOrd="0" presId="urn:microsoft.com/office/officeart/2005/8/layout/hierarchy1"/>
    <dgm:cxn modelId="{713DD0E1-04E8-8F4A-806D-2DBD3ADC4223}" type="presOf" srcId="{9056DC7E-CDA0-464A-ADAE-90ADF2EBBB4C}" destId="{29FBA984-4F95-8A43-9B0B-63860DEADB29}" srcOrd="0" destOrd="0" presId="urn:microsoft.com/office/officeart/2005/8/layout/hierarchy1"/>
    <dgm:cxn modelId="{476539F3-DDEF-7145-94C6-C2D78C22C039}" type="presOf" srcId="{AEC7222C-AD6F-F841-9D05-FB90948C1313}" destId="{3A72FA30-A987-9443-AE1E-DE6E94B68292}" srcOrd="0" destOrd="0" presId="urn:microsoft.com/office/officeart/2005/8/layout/hierarchy1"/>
    <dgm:cxn modelId="{84E769F4-D200-F74F-BF9C-9643A64BABF4}" srcId="{9056DC7E-CDA0-464A-ADAE-90ADF2EBBB4C}" destId="{3986D35F-3CB7-4D40-ACCE-9512FAA8DCF8}" srcOrd="0" destOrd="0" parTransId="{F4037BDB-6D5B-6944-AB04-46B5B83B375A}" sibTransId="{7E3C2611-1E7C-E640-9E34-87257C22E148}"/>
    <dgm:cxn modelId="{CA611B6D-E10E-DB45-91E0-077680965ED0}" type="presParOf" srcId="{C4214211-722E-5B41-9031-ED75D89F41D6}" destId="{5D3DD1DD-4A30-1E46-9C9D-C7B9CEB13680}" srcOrd="0" destOrd="0" presId="urn:microsoft.com/office/officeart/2005/8/layout/hierarchy1"/>
    <dgm:cxn modelId="{29B3AED2-2A69-AA44-A02C-80B1D342C693}" type="presParOf" srcId="{5D3DD1DD-4A30-1E46-9C9D-C7B9CEB13680}" destId="{0EC50278-6382-3A47-9B45-1EBD92FB9742}" srcOrd="0" destOrd="0" presId="urn:microsoft.com/office/officeart/2005/8/layout/hierarchy1"/>
    <dgm:cxn modelId="{9FFD379D-1969-A449-8F0E-DC4300B1B0A3}" type="presParOf" srcId="{0EC50278-6382-3A47-9B45-1EBD92FB9742}" destId="{4BB99099-A67D-8042-93A0-1CCC85E69571}" srcOrd="0" destOrd="0" presId="urn:microsoft.com/office/officeart/2005/8/layout/hierarchy1"/>
    <dgm:cxn modelId="{88AAC0E8-E7F5-DC48-A6E3-A63B509AAFC9}" type="presParOf" srcId="{0EC50278-6382-3A47-9B45-1EBD92FB9742}" destId="{29FBA984-4F95-8A43-9B0B-63860DEADB29}" srcOrd="1" destOrd="0" presId="urn:microsoft.com/office/officeart/2005/8/layout/hierarchy1"/>
    <dgm:cxn modelId="{08A63F16-42D3-FE4A-8975-BB0B187EFB70}" type="presParOf" srcId="{5D3DD1DD-4A30-1E46-9C9D-C7B9CEB13680}" destId="{621D1638-F3C8-1340-81CD-CE44114BDAD1}" srcOrd="1" destOrd="0" presId="urn:microsoft.com/office/officeart/2005/8/layout/hierarchy1"/>
    <dgm:cxn modelId="{07119EA0-3888-9140-93D5-1455839E5BD6}" type="presParOf" srcId="{621D1638-F3C8-1340-81CD-CE44114BDAD1}" destId="{018F24D6-5EC0-A845-A6D0-1956FBED4296}" srcOrd="0" destOrd="0" presId="urn:microsoft.com/office/officeart/2005/8/layout/hierarchy1"/>
    <dgm:cxn modelId="{71E428BB-BC8F-BE42-882E-11AF10B3BB18}" type="presParOf" srcId="{621D1638-F3C8-1340-81CD-CE44114BDAD1}" destId="{88A1E37D-ABA5-8446-87D8-333446DEEB27}" srcOrd="1" destOrd="0" presId="urn:microsoft.com/office/officeart/2005/8/layout/hierarchy1"/>
    <dgm:cxn modelId="{0F5C78CB-4E75-7840-B670-BBAB882AEC2A}" type="presParOf" srcId="{88A1E37D-ABA5-8446-87D8-333446DEEB27}" destId="{BC80038C-C0BE-DB47-B008-13B57C38A267}" srcOrd="0" destOrd="0" presId="urn:microsoft.com/office/officeart/2005/8/layout/hierarchy1"/>
    <dgm:cxn modelId="{8E63EF3E-DEE2-9F4C-8FBA-2FB47E1F655C}" type="presParOf" srcId="{BC80038C-C0BE-DB47-B008-13B57C38A267}" destId="{25BC09F4-CF2D-9243-933D-E7695FB0F9A0}" srcOrd="0" destOrd="0" presId="urn:microsoft.com/office/officeart/2005/8/layout/hierarchy1"/>
    <dgm:cxn modelId="{3BF55C52-F07D-064B-A1DA-BD71ADE3035B}" type="presParOf" srcId="{BC80038C-C0BE-DB47-B008-13B57C38A267}" destId="{5A68CC08-3EF0-154A-B22E-6098FF033469}" srcOrd="1" destOrd="0" presId="urn:microsoft.com/office/officeart/2005/8/layout/hierarchy1"/>
    <dgm:cxn modelId="{B1615ECC-05F2-084E-A4F1-A792BD9D8C8E}" type="presParOf" srcId="{88A1E37D-ABA5-8446-87D8-333446DEEB27}" destId="{9A5F6B9A-EAA3-3941-90BF-4A4F1024D417}" srcOrd="1" destOrd="0" presId="urn:microsoft.com/office/officeart/2005/8/layout/hierarchy1"/>
    <dgm:cxn modelId="{5FE4499E-00E1-2942-9376-74952EB5AA14}" type="presParOf" srcId="{9A5F6B9A-EAA3-3941-90BF-4A4F1024D417}" destId="{D9F1547F-AC80-234E-9949-B730880290D7}" srcOrd="0" destOrd="0" presId="urn:microsoft.com/office/officeart/2005/8/layout/hierarchy1"/>
    <dgm:cxn modelId="{462AA712-3C4A-C647-9F7E-48C61DDBBD68}" type="presParOf" srcId="{9A5F6B9A-EAA3-3941-90BF-4A4F1024D417}" destId="{02F1FC6F-A4E1-1C44-BAFC-7EC0F94CB9D8}" srcOrd="1" destOrd="0" presId="urn:microsoft.com/office/officeart/2005/8/layout/hierarchy1"/>
    <dgm:cxn modelId="{77A24A38-C81C-AB4E-BC1C-823B6B3B01DB}" type="presParOf" srcId="{02F1FC6F-A4E1-1C44-BAFC-7EC0F94CB9D8}" destId="{FC7927A3-11D4-8645-8529-12A741CFF455}" srcOrd="0" destOrd="0" presId="urn:microsoft.com/office/officeart/2005/8/layout/hierarchy1"/>
    <dgm:cxn modelId="{7CFE94A7-00A2-BC4A-B9E2-9198D2743A54}" type="presParOf" srcId="{FC7927A3-11D4-8645-8529-12A741CFF455}" destId="{1062682D-7258-4746-98BC-B01E6CC1F2A9}" srcOrd="0" destOrd="0" presId="urn:microsoft.com/office/officeart/2005/8/layout/hierarchy1"/>
    <dgm:cxn modelId="{3C568C23-5D7F-8C45-A630-2E59D6A8A0E6}" type="presParOf" srcId="{FC7927A3-11D4-8645-8529-12A741CFF455}" destId="{3A72FA30-A987-9443-AE1E-DE6E94B68292}" srcOrd="1" destOrd="0" presId="urn:microsoft.com/office/officeart/2005/8/layout/hierarchy1"/>
    <dgm:cxn modelId="{2F80BDC3-BAA3-EF42-9807-056975CCC031}" type="presParOf" srcId="{02F1FC6F-A4E1-1C44-BAFC-7EC0F94CB9D8}" destId="{92A58D02-F8BF-9741-9D89-8F9C3266CD6D}" srcOrd="1" destOrd="0" presId="urn:microsoft.com/office/officeart/2005/8/layout/hierarchy1"/>
    <dgm:cxn modelId="{BC9475E0-38F7-794A-8C51-A5B267ABD10F}" type="presParOf" srcId="{621D1638-F3C8-1340-81CD-CE44114BDAD1}" destId="{CC32A4CF-F5DE-AA42-AD69-F1DAE77A1746}" srcOrd="2" destOrd="0" presId="urn:microsoft.com/office/officeart/2005/8/layout/hierarchy1"/>
    <dgm:cxn modelId="{DA9E313D-DCA2-B547-8657-3C200C9A93B4}" type="presParOf" srcId="{621D1638-F3C8-1340-81CD-CE44114BDAD1}" destId="{DE08293B-DFC5-3E4F-BEFA-A55339F9D218}" srcOrd="3" destOrd="0" presId="urn:microsoft.com/office/officeart/2005/8/layout/hierarchy1"/>
    <dgm:cxn modelId="{5A12509D-F742-D24A-BA57-616A0FA0E80E}" type="presParOf" srcId="{DE08293B-DFC5-3E4F-BEFA-A55339F9D218}" destId="{F5D3B52E-3560-F942-AF25-92EC47F5B9A2}" srcOrd="0" destOrd="0" presId="urn:microsoft.com/office/officeart/2005/8/layout/hierarchy1"/>
    <dgm:cxn modelId="{BD1EE05D-520E-7B4D-99F0-4E5414AFEC06}" type="presParOf" srcId="{F5D3B52E-3560-F942-AF25-92EC47F5B9A2}" destId="{ECB44370-FA88-2643-AF6E-96D0DA9F3D92}" srcOrd="0" destOrd="0" presId="urn:microsoft.com/office/officeart/2005/8/layout/hierarchy1"/>
    <dgm:cxn modelId="{E4DCA3F7-960E-1B46-A60D-59787113A451}" type="presParOf" srcId="{F5D3B52E-3560-F942-AF25-92EC47F5B9A2}" destId="{B556623A-F66E-2341-8C24-1BB980B4FAEA}" srcOrd="1" destOrd="0" presId="urn:microsoft.com/office/officeart/2005/8/layout/hierarchy1"/>
    <dgm:cxn modelId="{D346DAE3-755E-FD49-88A3-CD6732348E6D}" type="presParOf" srcId="{DE08293B-DFC5-3E4F-BEFA-A55339F9D218}" destId="{E5C0B46F-C88E-E44D-B5D1-B7D6CB01EDA8}" srcOrd="1" destOrd="0" presId="urn:microsoft.com/office/officeart/2005/8/layout/hierarchy1"/>
    <dgm:cxn modelId="{F5B010B7-BC15-9347-9FBC-9FED03DB75AD}" type="presParOf" srcId="{E5C0B46F-C88E-E44D-B5D1-B7D6CB01EDA8}" destId="{E12632A2-E1D6-5342-B79B-F75AB8B4539A}" srcOrd="0" destOrd="0" presId="urn:microsoft.com/office/officeart/2005/8/layout/hierarchy1"/>
    <dgm:cxn modelId="{6FC89042-7DF4-4D4E-B361-58577157DD48}" type="presParOf" srcId="{E5C0B46F-C88E-E44D-B5D1-B7D6CB01EDA8}" destId="{27F1BC48-653D-6949-BE6E-6979699A331B}" srcOrd="1" destOrd="0" presId="urn:microsoft.com/office/officeart/2005/8/layout/hierarchy1"/>
    <dgm:cxn modelId="{0F433C07-8875-8646-A72D-E2AB2AE59300}" type="presParOf" srcId="{27F1BC48-653D-6949-BE6E-6979699A331B}" destId="{4C642E02-4441-E047-B7DC-7B2023BCA46A}" srcOrd="0" destOrd="0" presId="urn:microsoft.com/office/officeart/2005/8/layout/hierarchy1"/>
    <dgm:cxn modelId="{17CF117C-3EB3-2C48-B580-341BB337F9C6}" type="presParOf" srcId="{4C642E02-4441-E047-B7DC-7B2023BCA46A}" destId="{E7A02B40-BD9E-844B-82BC-4EA6838B0CA1}" srcOrd="0" destOrd="0" presId="urn:microsoft.com/office/officeart/2005/8/layout/hierarchy1"/>
    <dgm:cxn modelId="{A354F74E-D9C8-7049-8EC6-8B5186744A91}" type="presParOf" srcId="{4C642E02-4441-E047-B7DC-7B2023BCA46A}" destId="{9CB01573-494A-5C47-87E6-2244027DEF36}" srcOrd="1" destOrd="0" presId="urn:microsoft.com/office/officeart/2005/8/layout/hierarchy1"/>
    <dgm:cxn modelId="{AA35A587-5191-6844-A9BC-FF91DF5D165A}" type="presParOf" srcId="{27F1BC48-653D-6949-BE6E-6979699A331B}" destId="{0EFEB6A5-E06C-1943-A5C1-7A0FE6DB2B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D072D1-562A-4781-9CBF-FBF02AF1D0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F599A-7F7A-4CD6-9DBE-0FA23BEFFAE2}">
      <dgm:prSet/>
      <dgm:spPr/>
      <dgm:t>
        <a:bodyPr/>
        <a:lstStyle/>
        <a:p>
          <a:r>
            <a:rPr lang="en-US"/>
            <a:t>Acute myeloid leukaemia</a:t>
          </a:r>
        </a:p>
      </dgm:t>
    </dgm:pt>
    <dgm:pt modelId="{EF5EE30F-8783-4ABC-99E4-2D87E921193A}" type="parTrans" cxnId="{AB87D254-B55E-44ED-AFA4-EAF9783D488E}">
      <dgm:prSet/>
      <dgm:spPr/>
      <dgm:t>
        <a:bodyPr/>
        <a:lstStyle/>
        <a:p>
          <a:endParaRPr lang="en-US"/>
        </a:p>
      </dgm:t>
    </dgm:pt>
    <dgm:pt modelId="{FF1BC9BC-7272-4BDA-98C7-95640CF4CB3F}" type="sibTrans" cxnId="{AB87D254-B55E-44ED-AFA4-EAF9783D488E}">
      <dgm:prSet/>
      <dgm:spPr/>
      <dgm:t>
        <a:bodyPr/>
        <a:lstStyle/>
        <a:p>
          <a:endParaRPr lang="en-US"/>
        </a:p>
      </dgm:t>
    </dgm:pt>
    <dgm:pt modelId="{43DBAA06-B484-4C92-ADBA-F4A4F040E529}">
      <dgm:prSet/>
      <dgm:spPr/>
      <dgm:t>
        <a:bodyPr/>
        <a:lstStyle/>
        <a:p>
          <a:r>
            <a:rPr lang="en-US"/>
            <a:t>Chronic myeloid leukaemia</a:t>
          </a:r>
        </a:p>
      </dgm:t>
    </dgm:pt>
    <dgm:pt modelId="{DEE71195-2763-40AA-B67D-FBA797B9F2E9}" type="parTrans" cxnId="{5228C302-4FA1-4C80-A0FF-0779BA103EE5}">
      <dgm:prSet/>
      <dgm:spPr/>
      <dgm:t>
        <a:bodyPr/>
        <a:lstStyle/>
        <a:p>
          <a:endParaRPr lang="en-US"/>
        </a:p>
      </dgm:t>
    </dgm:pt>
    <dgm:pt modelId="{A99E6B8C-95D6-4E23-BD81-90EB946EDC87}" type="sibTrans" cxnId="{5228C302-4FA1-4C80-A0FF-0779BA103EE5}">
      <dgm:prSet/>
      <dgm:spPr/>
      <dgm:t>
        <a:bodyPr/>
        <a:lstStyle/>
        <a:p>
          <a:endParaRPr lang="en-US"/>
        </a:p>
      </dgm:t>
    </dgm:pt>
    <dgm:pt modelId="{C6B64127-476F-47C5-B04E-F4AC3AEA4B29}">
      <dgm:prSet/>
      <dgm:spPr/>
      <dgm:t>
        <a:bodyPr/>
        <a:lstStyle/>
        <a:p>
          <a:r>
            <a:rPr lang="en-US"/>
            <a:t>Myelodysplastic syndromes</a:t>
          </a:r>
        </a:p>
      </dgm:t>
    </dgm:pt>
    <dgm:pt modelId="{0F7184AC-B36B-4C6B-8DE1-0A5EBBAEE38D}" type="parTrans" cxnId="{AE4414E6-B9D8-4FDB-B923-3E8D78DF007E}">
      <dgm:prSet/>
      <dgm:spPr/>
      <dgm:t>
        <a:bodyPr/>
        <a:lstStyle/>
        <a:p>
          <a:endParaRPr lang="en-US"/>
        </a:p>
      </dgm:t>
    </dgm:pt>
    <dgm:pt modelId="{93F6E4C3-2836-4261-9267-734768C66A1E}" type="sibTrans" cxnId="{AE4414E6-B9D8-4FDB-B923-3E8D78DF007E}">
      <dgm:prSet/>
      <dgm:spPr/>
      <dgm:t>
        <a:bodyPr/>
        <a:lstStyle/>
        <a:p>
          <a:endParaRPr lang="en-US"/>
        </a:p>
      </dgm:t>
    </dgm:pt>
    <dgm:pt modelId="{521E2B17-CF2E-46E9-9083-2C75B0C64797}">
      <dgm:prSet/>
      <dgm:spPr/>
      <dgm:t>
        <a:bodyPr/>
        <a:lstStyle/>
        <a:p>
          <a:r>
            <a:rPr lang="en-US" dirty="0"/>
            <a:t>Myeloproliferative neoplasms</a:t>
          </a:r>
        </a:p>
      </dgm:t>
    </dgm:pt>
    <dgm:pt modelId="{29EC4607-F283-4D81-B4DA-DD9F3FE48135}" type="parTrans" cxnId="{77B5CC97-275E-4906-A03A-BAF74D757A31}">
      <dgm:prSet/>
      <dgm:spPr/>
      <dgm:t>
        <a:bodyPr/>
        <a:lstStyle/>
        <a:p>
          <a:endParaRPr lang="en-US"/>
        </a:p>
      </dgm:t>
    </dgm:pt>
    <dgm:pt modelId="{9614A2E5-A29C-4194-8EDD-E50970DB7484}" type="sibTrans" cxnId="{77B5CC97-275E-4906-A03A-BAF74D757A31}">
      <dgm:prSet/>
      <dgm:spPr/>
      <dgm:t>
        <a:bodyPr/>
        <a:lstStyle/>
        <a:p>
          <a:endParaRPr lang="en-US"/>
        </a:p>
      </dgm:t>
    </dgm:pt>
    <dgm:pt modelId="{05DAC9A3-587C-4B48-A967-F0845F7EA802}" type="pres">
      <dgm:prSet presAssocID="{EBD072D1-562A-4781-9CBF-FBF02AF1D0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A4B9B4-188C-7940-A405-F4FDB459AF6A}" type="pres">
      <dgm:prSet presAssocID="{AB7F599A-7F7A-4CD6-9DBE-0FA23BEFFAE2}" presName="hierRoot1" presStyleCnt="0"/>
      <dgm:spPr/>
    </dgm:pt>
    <dgm:pt modelId="{2E197B3D-B7DE-074F-8909-509FD42549BF}" type="pres">
      <dgm:prSet presAssocID="{AB7F599A-7F7A-4CD6-9DBE-0FA23BEFFAE2}" presName="composite" presStyleCnt="0"/>
      <dgm:spPr/>
    </dgm:pt>
    <dgm:pt modelId="{889B0D72-2811-BB42-8F5D-83655F44BC3B}" type="pres">
      <dgm:prSet presAssocID="{AB7F599A-7F7A-4CD6-9DBE-0FA23BEFFAE2}" presName="background" presStyleLbl="node0" presStyleIdx="0" presStyleCnt="4"/>
      <dgm:spPr/>
    </dgm:pt>
    <dgm:pt modelId="{995BA481-B357-184E-9C6B-819164C2AE77}" type="pres">
      <dgm:prSet presAssocID="{AB7F599A-7F7A-4CD6-9DBE-0FA23BEFFAE2}" presName="text" presStyleLbl="fgAcc0" presStyleIdx="0" presStyleCnt="4">
        <dgm:presLayoutVars>
          <dgm:chPref val="3"/>
        </dgm:presLayoutVars>
      </dgm:prSet>
      <dgm:spPr/>
    </dgm:pt>
    <dgm:pt modelId="{77A9D72A-2943-B147-B946-98EDF199E0CB}" type="pres">
      <dgm:prSet presAssocID="{AB7F599A-7F7A-4CD6-9DBE-0FA23BEFFAE2}" presName="hierChild2" presStyleCnt="0"/>
      <dgm:spPr/>
    </dgm:pt>
    <dgm:pt modelId="{E64E151E-5A1E-3846-982A-7AC539889C23}" type="pres">
      <dgm:prSet presAssocID="{43DBAA06-B484-4C92-ADBA-F4A4F040E529}" presName="hierRoot1" presStyleCnt="0"/>
      <dgm:spPr/>
    </dgm:pt>
    <dgm:pt modelId="{3DF94DE9-8CBF-1048-B8C4-02CFF4089586}" type="pres">
      <dgm:prSet presAssocID="{43DBAA06-B484-4C92-ADBA-F4A4F040E529}" presName="composite" presStyleCnt="0"/>
      <dgm:spPr/>
    </dgm:pt>
    <dgm:pt modelId="{5876016B-4504-354C-90A0-4723E0699979}" type="pres">
      <dgm:prSet presAssocID="{43DBAA06-B484-4C92-ADBA-F4A4F040E529}" presName="background" presStyleLbl="node0" presStyleIdx="1" presStyleCnt="4"/>
      <dgm:spPr/>
    </dgm:pt>
    <dgm:pt modelId="{4D4C6607-F95B-814E-B88C-4221168C0214}" type="pres">
      <dgm:prSet presAssocID="{43DBAA06-B484-4C92-ADBA-F4A4F040E529}" presName="text" presStyleLbl="fgAcc0" presStyleIdx="1" presStyleCnt="4">
        <dgm:presLayoutVars>
          <dgm:chPref val="3"/>
        </dgm:presLayoutVars>
      </dgm:prSet>
      <dgm:spPr/>
    </dgm:pt>
    <dgm:pt modelId="{6DF9F61B-08F2-DC4C-B635-99793A1F30F9}" type="pres">
      <dgm:prSet presAssocID="{43DBAA06-B484-4C92-ADBA-F4A4F040E529}" presName="hierChild2" presStyleCnt="0"/>
      <dgm:spPr/>
    </dgm:pt>
    <dgm:pt modelId="{DD90D1F5-B323-844A-9A5D-A16B9CFA0D09}" type="pres">
      <dgm:prSet presAssocID="{C6B64127-476F-47C5-B04E-F4AC3AEA4B29}" presName="hierRoot1" presStyleCnt="0"/>
      <dgm:spPr/>
    </dgm:pt>
    <dgm:pt modelId="{CC9C8863-3A8E-4E43-B8A0-02E44F8EA705}" type="pres">
      <dgm:prSet presAssocID="{C6B64127-476F-47C5-B04E-F4AC3AEA4B29}" presName="composite" presStyleCnt="0"/>
      <dgm:spPr/>
    </dgm:pt>
    <dgm:pt modelId="{9AE2926F-9E12-164C-8603-A7B837929709}" type="pres">
      <dgm:prSet presAssocID="{C6B64127-476F-47C5-B04E-F4AC3AEA4B29}" presName="background" presStyleLbl="node0" presStyleIdx="2" presStyleCnt="4"/>
      <dgm:spPr/>
    </dgm:pt>
    <dgm:pt modelId="{8E2BA7C1-4EC7-C449-936E-3C00B6DCD079}" type="pres">
      <dgm:prSet presAssocID="{C6B64127-476F-47C5-B04E-F4AC3AEA4B29}" presName="text" presStyleLbl="fgAcc0" presStyleIdx="2" presStyleCnt="4">
        <dgm:presLayoutVars>
          <dgm:chPref val="3"/>
        </dgm:presLayoutVars>
      </dgm:prSet>
      <dgm:spPr/>
    </dgm:pt>
    <dgm:pt modelId="{3F583C2C-3234-314E-852B-6F1B8EC3CFC9}" type="pres">
      <dgm:prSet presAssocID="{C6B64127-476F-47C5-B04E-F4AC3AEA4B29}" presName="hierChild2" presStyleCnt="0"/>
      <dgm:spPr/>
    </dgm:pt>
    <dgm:pt modelId="{B35791D1-EDB6-4D40-9E72-0F82A82551BB}" type="pres">
      <dgm:prSet presAssocID="{521E2B17-CF2E-46E9-9083-2C75B0C64797}" presName="hierRoot1" presStyleCnt="0"/>
      <dgm:spPr/>
    </dgm:pt>
    <dgm:pt modelId="{7BD80823-C993-A245-902A-81587DB2B06B}" type="pres">
      <dgm:prSet presAssocID="{521E2B17-CF2E-46E9-9083-2C75B0C64797}" presName="composite" presStyleCnt="0"/>
      <dgm:spPr/>
    </dgm:pt>
    <dgm:pt modelId="{618B751A-2E88-3C41-BB7A-1EE7C7B67137}" type="pres">
      <dgm:prSet presAssocID="{521E2B17-CF2E-46E9-9083-2C75B0C64797}" presName="background" presStyleLbl="node0" presStyleIdx="3" presStyleCnt="4"/>
      <dgm:spPr/>
    </dgm:pt>
    <dgm:pt modelId="{CB6532FD-804E-D844-ACC0-EDCA02215B58}" type="pres">
      <dgm:prSet presAssocID="{521E2B17-CF2E-46E9-9083-2C75B0C64797}" presName="text" presStyleLbl="fgAcc0" presStyleIdx="3" presStyleCnt="4">
        <dgm:presLayoutVars>
          <dgm:chPref val="3"/>
        </dgm:presLayoutVars>
      </dgm:prSet>
      <dgm:spPr/>
    </dgm:pt>
    <dgm:pt modelId="{7378DD6D-0855-2245-B66F-0A797E8EE3E2}" type="pres">
      <dgm:prSet presAssocID="{521E2B17-CF2E-46E9-9083-2C75B0C64797}" presName="hierChild2" presStyleCnt="0"/>
      <dgm:spPr/>
    </dgm:pt>
  </dgm:ptLst>
  <dgm:cxnLst>
    <dgm:cxn modelId="{5228C302-4FA1-4C80-A0FF-0779BA103EE5}" srcId="{EBD072D1-562A-4781-9CBF-FBF02AF1D0A9}" destId="{43DBAA06-B484-4C92-ADBA-F4A4F040E529}" srcOrd="1" destOrd="0" parTransId="{DEE71195-2763-40AA-B67D-FBA797B9F2E9}" sibTransId="{A99E6B8C-95D6-4E23-BD81-90EB946EDC87}"/>
    <dgm:cxn modelId="{168FC02D-55CD-9E48-A031-5CA78DD2A48D}" type="presOf" srcId="{AB7F599A-7F7A-4CD6-9DBE-0FA23BEFFAE2}" destId="{995BA481-B357-184E-9C6B-819164C2AE77}" srcOrd="0" destOrd="0" presId="urn:microsoft.com/office/officeart/2005/8/layout/hierarchy1"/>
    <dgm:cxn modelId="{D6EB5C36-BC30-C843-88BE-3ADEC4F1B846}" type="presOf" srcId="{43DBAA06-B484-4C92-ADBA-F4A4F040E529}" destId="{4D4C6607-F95B-814E-B88C-4221168C0214}" srcOrd="0" destOrd="0" presId="urn:microsoft.com/office/officeart/2005/8/layout/hierarchy1"/>
    <dgm:cxn modelId="{AB87D254-B55E-44ED-AFA4-EAF9783D488E}" srcId="{EBD072D1-562A-4781-9CBF-FBF02AF1D0A9}" destId="{AB7F599A-7F7A-4CD6-9DBE-0FA23BEFFAE2}" srcOrd="0" destOrd="0" parTransId="{EF5EE30F-8783-4ABC-99E4-2D87E921193A}" sibTransId="{FF1BC9BC-7272-4BDA-98C7-95640CF4CB3F}"/>
    <dgm:cxn modelId="{A61EDD7A-DDFC-6C43-B888-2C8E82B47E8C}" type="presOf" srcId="{EBD072D1-562A-4781-9CBF-FBF02AF1D0A9}" destId="{05DAC9A3-587C-4B48-A967-F0845F7EA802}" srcOrd="0" destOrd="0" presId="urn:microsoft.com/office/officeart/2005/8/layout/hierarchy1"/>
    <dgm:cxn modelId="{77B5CC97-275E-4906-A03A-BAF74D757A31}" srcId="{EBD072D1-562A-4781-9CBF-FBF02AF1D0A9}" destId="{521E2B17-CF2E-46E9-9083-2C75B0C64797}" srcOrd="3" destOrd="0" parTransId="{29EC4607-F283-4D81-B4DA-DD9F3FE48135}" sibTransId="{9614A2E5-A29C-4194-8EDD-E50970DB7484}"/>
    <dgm:cxn modelId="{6E622BAB-C475-D946-A429-9DB66A3F7872}" type="presOf" srcId="{521E2B17-CF2E-46E9-9083-2C75B0C64797}" destId="{CB6532FD-804E-D844-ACC0-EDCA02215B58}" srcOrd="0" destOrd="0" presId="urn:microsoft.com/office/officeart/2005/8/layout/hierarchy1"/>
    <dgm:cxn modelId="{8E792CBC-8401-A542-B150-418C6D6E0316}" type="presOf" srcId="{C6B64127-476F-47C5-B04E-F4AC3AEA4B29}" destId="{8E2BA7C1-4EC7-C449-936E-3C00B6DCD079}" srcOrd="0" destOrd="0" presId="urn:microsoft.com/office/officeart/2005/8/layout/hierarchy1"/>
    <dgm:cxn modelId="{AE4414E6-B9D8-4FDB-B923-3E8D78DF007E}" srcId="{EBD072D1-562A-4781-9CBF-FBF02AF1D0A9}" destId="{C6B64127-476F-47C5-B04E-F4AC3AEA4B29}" srcOrd="2" destOrd="0" parTransId="{0F7184AC-B36B-4C6B-8DE1-0A5EBBAEE38D}" sibTransId="{93F6E4C3-2836-4261-9267-734768C66A1E}"/>
    <dgm:cxn modelId="{436F23A3-B13E-9547-AA6A-8E0C38F071B0}" type="presParOf" srcId="{05DAC9A3-587C-4B48-A967-F0845F7EA802}" destId="{65A4B9B4-188C-7940-A405-F4FDB459AF6A}" srcOrd="0" destOrd="0" presId="urn:microsoft.com/office/officeart/2005/8/layout/hierarchy1"/>
    <dgm:cxn modelId="{D9087A54-A0CC-274A-9640-F59FCA84AB98}" type="presParOf" srcId="{65A4B9B4-188C-7940-A405-F4FDB459AF6A}" destId="{2E197B3D-B7DE-074F-8909-509FD42549BF}" srcOrd="0" destOrd="0" presId="urn:microsoft.com/office/officeart/2005/8/layout/hierarchy1"/>
    <dgm:cxn modelId="{50136BA7-68D9-D24F-9E6F-CF699548B969}" type="presParOf" srcId="{2E197B3D-B7DE-074F-8909-509FD42549BF}" destId="{889B0D72-2811-BB42-8F5D-83655F44BC3B}" srcOrd="0" destOrd="0" presId="urn:microsoft.com/office/officeart/2005/8/layout/hierarchy1"/>
    <dgm:cxn modelId="{90724E64-FB4F-804D-B705-7422C7170D7E}" type="presParOf" srcId="{2E197B3D-B7DE-074F-8909-509FD42549BF}" destId="{995BA481-B357-184E-9C6B-819164C2AE77}" srcOrd="1" destOrd="0" presId="urn:microsoft.com/office/officeart/2005/8/layout/hierarchy1"/>
    <dgm:cxn modelId="{F1DC249A-5845-AC4F-A3E4-7955F3ABDB2D}" type="presParOf" srcId="{65A4B9B4-188C-7940-A405-F4FDB459AF6A}" destId="{77A9D72A-2943-B147-B946-98EDF199E0CB}" srcOrd="1" destOrd="0" presId="urn:microsoft.com/office/officeart/2005/8/layout/hierarchy1"/>
    <dgm:cxn modelId="{FD8B54E7-272B-5E4E-92F1-D51EB7110A6A}" type="presParOf" srcId="{05DAC9A3-587C-4B48-A967-F0845F7EA802}" destId="{E64E151E-5A1E-3846-982A-7AC539889C23}" srcOrd="1" destOrd="0" presId="urn:microsoft.com/office/officeart/2005/8/layout/hierarchy1"/>
    <dgm:cxn modelId="{33809AF3-D1CC-A145-9BF2-83EB0266F1CF}" type="presParOf" srcId="{E64E151E-5A1E-3846-982A-7AC539889C23}" destId="{3DF94DE9-8CBF-1048-B8C4-02CFF4089586}" srcOrd="0" destOrd="0" presId="urn:microsoft.com/office/officeart/2005/8/layout/hierarchy1"/>
    <dgm:cxn modelId="{20107BFC-7B8C-774D-8F24-479E8011EBCC}" type="presParOf" srcId="{3DF94DE9-8CBF-1048-B8C4-02CFF4089586}" destId="{5876016B-4504-354C-90A0-4723E0699979}" srcOrd="0" destOrd="0" presId="urn:microsoft.com/office/officeart/2005/8/layout/hierarchy1"/>
    <dgm:cxn modelId="{13657F93-B95F-754C-A944-133A632A3EC5}" type="presParOf" srcId="{3DF94DE9-8CBF-1048-B8C4-02CFF4089586}" destId="{4D4C6607-F95B-814E-B88C-4221168C0214}" srcOrd="1" destOrd="0" presId="urn:microsoft.com/office/officeart/2005/8/layout/hierarchy1"/>
    <dgm:cxn modelId="{0EE39210-15EB-D54E-918F-B398848E5C72}" type="presParOf" srcId="{E64E151E-5A1E-3846-982A-7AC539889C23}" destId="{6DF9F61B-08F2-DC4C-B635-99793A1F30F9}" srcOrd="1" destOrd="0" presId="urn:microsoft.com/office/officeart/2005/8/layout/hierarchy1"/>
    <dgm:cxn modelId="{D05084E1-2634-4445-85F8-F6619A552BD8}" type="presParOf" srcId="{05DAC9A3-587C-4B48-A967-F0845F7EA802}" destId="{DD90D1F5-B323-844A-9A5D-A16B9CFA0D09}" srcOrd="2" destOrd="0" presId="urn:microsoft.com/office/officeart/2005/8/layout/hierarchy1"/>
    <dgm:cxn modelId="{93D6CACF-15FB-CF4D-9B3B-A7DBF0F4C124}" type="presParOf" srcId="{DD90D1F5-B323-844A-9A5D-A16B9CFA0D09}" destId="{CC9C8863-3A8E-4E43-B8A0-02E44F8EA705}" srcOrd="0" destOrd="0" presId="urn:microsoft.com/office/officeart/2005/8/layout/hierarchy1"/>
    <dgm:cxn modelId="{9E30498F-AC4A-5E4D-9A36-7DB322478FD1}" type="presParOf" srcId="{CC9C8863-3A8E-4E43-B8A0-02E44F8EA705}" destId="{9AE2926F-9E12-164C-8603-A7B837929709}" srcOrd="0" destOrd="0" presId="urn:microsoft.com/office/officeart/2005/8/layout/hierarchy1"/>
    <dgm:cxn modelId="{CE4D57B2-5016-9B45-BF61-D2D396B42D50}" type="presParOf" srcId="{CC9C8863-3A8E-4E43-B8A0-02E44F8EA705}" destId="{8E2BA7C1-4EC7-C449-936E-3C00B6DCD079}" srcOrd="1" destOrd="0" presId="urn:microsoft.com/office/officeart/2005/8/layout/hierarchy1"/>
    <dgm:cxn modelId="{6CF28C4A-FA51-3040-8826-0E31755676E7}" type="presParOf" srcId="{DD90D1F5-B323-844A-9A5D-A16B9CFA0D09}" destId="{3F583C2C-3234-314E-852B-6F1B8EC3CFC9}" srcOrd="1" destOrd="0" presId="urn:microsoft.com/office/officeart/2005/8/layout/hierarchy1"/>
    <dgm:cxn modelId="{86352025-CD42-914B-819B-993FD6A844B1}" type="presParOf" srcId="{05DAC9A3-587C-4B48-A967-F0845F7EA802}" destId="{B35791D1-EDB6-4D40-9E72-0F82A82551BB}" srcOrd="3" destOrd="0" presId="urn:microsoft.com/office/officeart/2005/8/layout/hierarchy1"/>
    <dgm:cxn modelId="{A9A1FB53-BA2F-0F47-ACFF-D6F6B6F4ED8F}" type="presParOf" srcId="{B35791D1-EDB6-4D40-9E72-0F82A82551BB}" destId="{7BD80823-C993-A245-902A-81587DB2B06B}" srcOrd="0" destOrd="0" presId="urn:microsoft.com/office/officeart/2005/8/layout/hierarchy1"/>
    <dgm:cxn modelId="{E48BEB07-462E-B643-B698-5E24C10C8045}" type="presParOf" srcId="{7BD80823-C993-A245-902A-81587DB2B06B}" destId="{618B751A-2E88-3C41-BB7A-1EE7C7B67137}" srcOrd="0" destOrd="0" presId="urn:microsoft.com/office/officeart/2005/8/layout/hierarchy1"/>
    <dgm:cxn modelId="{9815DB5B-F230-A648-8794-8FF120F4EF03}" type="presParOf" srcId="{7BD80823-C993-A245-902A-81587DB2B06B}" destId="{CB6532FD-804E-D844-ACC0-EDCA02215B58}" srcOrd="1" destOrd="0" presId="urn:microsoft.com/office/officeart/2005/8/layout/hierarchy1"/>
    <dgm:cxn modelId="{E5CE3E07-3A95-A64F-B9AB-7C4512006C43}" type="presParOf" srcId="{B35791D1-EDB6-4D40-9E72-0F82A82551BB}" destId="{7378DD6D-0855-2245-B66F-0A797E8EE3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D072D1-562A-4781-9CBF-FBF02AF1D0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F599A-7F7A-4CD6-9DBE-0FA23BEFFAE2}">
      <dgm:prSet/>
      <dgm:spPr/>
      <dgm:t>
        <a:bodyPr/>
        <a:lstStyle/>
        <a:p>
          <a:r>
            <a:rPr lang="en-US"/>
            <a:t>Acute myeloid leukaemia</a:t>
          </a:r>
        </a:p>
      </dgm:t>
    </dgm:pt>
    <dgm:pt modelId="{EF5EE30F-8783-4ABC-99E4-2D87E921193A}" type="parTrans" cxnId="{AB87D254-B55E-44ED-AFA4-EAF9783D488E}">
      <dgm:prSet/>
      <dgm:spPr/>
      <dgm:t>
        <a:bodyPr/>
        <a:lstStyle/>
        <a:p>
          <a:endParaRPr lang="en-US"/>
        </a:p>
      </dgm:t>
    </dgm:pt>
    <dgm:pt modelId="{FF1BC9BC-7272-4BDA-98C7-95640CF4CB3F}" type="sibTrans" cxnId="{AB87D254-B55E-44ED-AFA4-EAF9783D488E}">
      <dgm:prSet/>
      <dgm:spPr/>
      <dgm:t>
        <a:bodyPr/>
        <a:lstStyle/>
        <a:p>
          <a:endParaRPr lang="en-US"/>
        </a:p>
      </dgm:t>
    </dgm:pt>
    <dgm:pt modelId="{43DBAA06-B484-4C92-ADBA-F4A4F040E529}">
      <dgm:prSet/>
      <dgm:spPr/>
      <dgm:t>
        <a:bodyPr/>
        <a:lstStyle/>
        <a:p>
          <a:r>
            <a:rPr lang="en-US"/>
            <a:t>Chronic myeloid leukaemia</a:t>
          </a:r>
        </a:p>
      </dgm:t>
    </dgm:pt>
    <dgm:pt modelId="{DEE71195-2763-40AA-B67D-FBA797B9F2E9}" type="parTrans" cxnId="{5228C302-4FA1-4C80-A0FF-0779BA103EE5}">
      <dgm:prSet/>
      <dgm:spPr/>
      <dgm:t>
        <a:bodyPr/>
        <a:lstStyle/>
        <a:p>
          <a:endParaRPr lang="en-US"/>
        </a:p>
      </dgm:t>
    </dgm:pt>
    <dgm:pt modelId="{A99E6B8C-95D6-4E23-BD81-90EB946EDC87}" type="sibTrans" cxnId="{5228C302-4FA1-4C80-A0FF-0779BA103EE5}">
      <dgm:prSet/>
      <dgm:spPr/>
      <dgm:t>
        <a:bodyPr/>
        <a:lstStyle/>
        <a:p>
          <a:endParaRPr lang="en-US"/>
        </a:p>
      </dgm:t>
    </dgm:pt>
    <dgm:pt modelId="{C6B64127-476F-47C5-B04E-F4AC3AEA4B29}">
      <dgm:prSet/>
      <dgm:spPr/>
      <dgm:t>
        <a:bodyPr/>
        <a:lstStyle/>
        <a:p>
          <a:r>
            <a:rPr lang="en-US"/>
            <a:t>Myelodysplastic syndromes</a:t>
          </a:r>
        </a:p>
      </dgm:t>
    </dgm:pt>
    <dgm:pt modelId="{0F7184AC-B36B-4C6B-8DE1-0A5EBBAEE38D}" type="parTrans" cxnId="{AE4414E6-B9D8-4FDB-B923-3E8D78DF007E}">
      <dgm:prSet/>
      <dgm:spPr/>
      <dgm:t>
        <a:bodyPr/>
        <a:lstStyle/>
        <a:p>
          <a:endParaRPr lang="en-US"/>
        </a:p>
      </dgm:t>
    </dgm:pt>
    <dgm:pt modelId="{93F6E4C3-2836-4261-9267-734768C66A1E}" type="sibTrans" cxnId="{AE4414E6-B9D8-4FDB-B923-3E8D78DF007E}">
      <dgm:prSet/>
      <dgm:spPr/>
      <dgm:t>
        <a:bodyPr/>
        <a:lstStyle/>
        <a:p>
          <a:endParaRPr lang="en-US"/>
        </a:p>
      </dgm:t>
    </dgm:pt>
    <dgm:pt modelId="{521E2B17-CF2E-46E9-9083-2C75B0C64797}">
      <dgm:prSet/>
      <dgm:spPr/>
      <dgm:t>
        <a:bodyPr/>
        <a:lstStyle/>
        <a:p>
          <a:r>
            <a:rPr lang="en-US"/>
            <a:t>Myeloproliferative neoplasms</a:t>
          </a:r>
        </a:p>
      </dgm:t>
    </dgm:pt>
    <dgm:pt modelId="{29EC4607-F283-4D81-B4DA-DD9F3FE48135}" type="parTrans" cxnId="{77B5CC97-275E-4906-A03A-BAF74D757A31}">
      <dgm:prSet/>
      <dgm:spPr/>
      <dgm:t>
        <a:bodyPr/>
        <a:lstStyle/>
        <a:p>
          <a:endParaRPr lang="en-US"/>
        </a:p>
      </dgm:t>
    </dgm:pt>
    <dgm:pt modelId="{9614A2E5-A29C-4194-8EDD-E50970DB7484}" type="sibTrans" cxnId="{77B5CC97-275E-4906-A03A-BAF74D757A31}">
      <dgm:prSet/>
      <dgm:spPr/>
      <dgm:t>
        <a:bodyPr/>
        <a:lstStyle/>
        <a:p>
          <a:endParaRPr lang="en-US"/>
        </a:p>
      </dgm:t>
    </dgm:pt>
    <dgm:pt modelId="{05DAC9A3-587C-4B48-A967-F0845F7EA802}" type="pres">
      <dgm:prSet presAssocID="{EBD072D1-562A-4781-9CBF-FBF02AF1D0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A4B9B4-188C-7940-A405-F4FDB459AF6A}" type="pres">
      <dgm:prSet presAssocID="{AB7F599A-7F7A-4CD6-9DBE-0FA23BEFFAE2}" presName="hierRoot1" presStyleCnt="0"/>
      <dgm:spPr/>
    </dgm:pt>
    <dgm:pt modelId="{2E197B3D-B7DE-074F-8909-509FD42549BF}" type="pres">
      <dgm:prSet presAssocID="{AB7F599A-7F7A-4CD6-9DBE-0FA23BEFFAE2}" presName="composite" presStyleCnt="0"/>
      <dgm:spPr/>
    </dgm:pt>
    <dgm:pt modelId="{889B0D72-2811-BB42-8F5D-83655F44BC3B}" type="pres">
      <dgm:prSet presAssocID="{AB7F599A-7F7A-4CD6-9DBE-0FA23BEFFAE2}" presName="background" presStyleLbl="node0" presStyleIdx="0" presStyleCnt="4"/>
      <dgm:spPr/>
    </dgm:pt>
    <dgm:pt modelId="{995BA481-B357-184E-9C6B-819164C2AE77}" type="pres">
      <dgm:prSet presAssocID="{AB7F599A-7F7A-4CD6-9DBE-0FA23BEFFAE2}" presName="text" presStyleLbl="fgAcc0" presStyleIdx="0" presStyleCnt="4">
        <dgm:presLayoutVars>
          <dgm:chPref val="3"/>
        </dgm:presLayoutVars>
      </dgm:prSet>
      <dgm:spPr/>
    </dgm:pt>
    <dgm:pt modelId="{77A9D72A-2943-B147-B946-98EDF199E0CB}" type="pres">
      <dgm:prSet presAssocID="{AB7F599A-7F7A-4CD6-9DBE-0FA23BEFFAE2}" presName="hierChild2" presStyleCnt="0"/>
      <dgm:spPr/>
    </dgm:pt>
    <dgm:pt modelId="{E64E151E-5A1E-3846-982A-7AC539889C23}" type="pres">
      <dgm:prSet presAssocID="{43DBAA06-B484-4C92-ADBA-F4A4F040E529}" presName="hierRoot1" presStyleCnt="0"/>
      <dgm:spPr/>
    </dgm:pt>
    <dgm:pt modelId="{3DF94DE9-8CBF-1048-B8C4-02CFF4089586}" type="pres">
      <dgm:prSet presAssocID="{43DBAA06-B484-4C92-ADBA-F4A4F040E529}" presName="composite" presStyleCnt="0"/>
      <dgm:spPr/>
    </dgm:pt>
    <dgm:pt modelId="{5876016B-4504-354C-90A0-4723E0699979}" type="pres">
      <dgm:prSet presAssocID="{43DBAA06-B484-4C92-ADBA-F4A4F040E529}" presName="background" presStyleLbl="node0" presStyleIdx="1" presStyleCnt="4"/>
      <dgm:spPr/>
    </dgm:pt>
    <dgm:pt modelId="{4D4C6607-F95B-814E-B88C-4221168C0214}" type="pres">
      <dgm:prSet presAssocID="{43DBAA06-B484-4C92-ADBA-F4A4F040E529}" presName="text" presStyleLbl="fgAcc0" presStyleIdx="1" presStyleCnt="4">
        <dgm:presLayoutVars>
          <dgm:chPref val="3"/>
        </dgm:presLayoutVars>
      </dgm:prSet>
      <dgm:spPr/>
    </dgm:pt>
    <dgm:pt modelId="{6DF9F61B-08F2-DC4C-B635-99793A1F30F9}" type="pres">
      <dgm:prSet presAssocID="{43DBAA06-B484-4C92-ADBA-F4A4F040E529}" presName="hierChild2" presStyleCnt="0"/>
      <dgm:spPr/>
    </dgm:pt>
    <dgm:pt modelId="{DD90D1F5-B323-844A-9A5D-A16B9CFA0D09}" type="pres">
      <dgm:prSet presAssocID="{C6B64127-476F-47C5-B04E-F4AC3AEA4B29}" presName="hierRoot1" presStyleCnt="0"/>
      <dgm:spPr/>
    </dgm:pt>
    <dgm:pt modelId="{CC9C8863-3A8E-4E43-B8A0-02E44F8EA705}" type="pres">
      <dgm:prSet presAssocID="{C6B64127-476F-47C5-B04E-F4AC3AEA4B29}" presName="composite" presStyleCnt="0"/>
      <dgm:spPr/>
    </dgm:pt>
    <dgm:pt modelId="{9AE2926F-9E12-164C-8603-A7B837929709}" type="pres">
      <dgm:prSet presAssocID="{C6B64127-476F-47C5-B04E-F4AC3AEA4B29}" presName="background" presStyleLbl="node0" presStyleIdx="2" presStyleCnt="4"/>
      <dgm:spPr/>
    </dgm:pt>
    <dgm:pt modelId="{8E2BA7C1-4EC7-C449-936E-3C00B6DCD079}" type="pres">
      <dgm:prSet presAssocID="{C6B64127-476F-47C5-B04E-F4AC3AEA4B29}" presName="text" presStyleLbl="fgAcc0" presStyleIdx="2" presStyleCnt="4">
        <dgm:presLayoutVars>
          <dgm:chPref val="3"/>
        </dgm:presLayoutVars>
      </dgm:prSet>
      <dgm:spPr/>
    </dgm:pt>
    <dgm:pt modelId="{3F583C2C-3234-314E-852B-6F1B8EC3CFC9}" type="pres">
      <dgm:prSet presAssocID="{C6B64127-476F-47C5-B04E-F4AC3AEA4B29}" presName="hierChild2" presStyleCnt="0"/>
      <dgm:spPr/>
    </dgm:pt>
    <dgm:pt modelId="{B35791D1-EDB6-4D40-9E72-0F82A82551BB}" type="pres">
      <dgm:prSet presAssocID="{521E2B17-CF2E-46E9-9083-2C75B0C64797}" presName="hierRoot1" presStyleCnt="0"/>
      <dgm:spPr/>
    </dgm:pt>
    <dgm:pt modelId="{7BD80823-C993-A245-902A-81587DB2B06B}" type="pres">
      <dgm:prSet presAssocID="{521E2B17-CF2E-46E9-9083-2C75B0C64797}" presName="composite" presStyleCnt="0"/>
      <dgm:spPr/>
    </dgm:pt>
    <dgm:pt modelId="{618B751A-2E88-3C41-BB7A-1EE7C7B67137}" type="pres">
      <dgm:prSet presAssocID="{521E2B17-CF2E-46E9-9083-2C75B0C64797}" presName="background" presStyleLbl="node0" presStyleIdx="3" presStyleCnt="4"/>
      <dgm:spPr/>
    </dgm:pt>
    <dgm:pt modelId="{CB6532FD-804E-D844-ACC0-EDCA02215B58}" type="pres">
      <dgm:prSet presAssocID="{521E2B17-CF2E-46E9-9083-2C75B0C64797}" presName="text" presStyleLbl="fgAcc0" presStyleIdx="3" presStyleCnt="4">
        <dgm:presLayoutVars>
          <dgm:chPref val="3"/>
        </dgm:presLayoutVars>
      </dgm:prSet>
      <dgm:spPr/>
    </dgm:pt>
    <dgm:pt modelId="{7378DD6D-0855-2245-B66F-0A797E8EE3E2}" type="pres">
      <dgm:prSet presAssocID="{521E2B17-CF2E-46E9-9083-2C75B0C64797}" presName="hierChild2" presStyleCnt="0"/>
      <dgm:spPr/>
    </dgm:pt>
  </dgm:ptLst>
  <dgm:cxnLst>
    <dgm:cxn modelId="{5228C302-4FA1-4C80-A0FF-0779BA103EE5}" srcId="{EBD072D1-562A-4781-9CBF-FBF02AF1D0A9}" destId="{43DBAA06-B484-4C92-ADBA-F4A4F040E529}" srcOrd="1" destOrd="0" parTransId="{DEE71195-2763-40AA-B67D-FBA797B9F2E9}" sibTransId="{A99E6B8C-95D6-4E23-BD81-90EB946EDC87}"/>
    <dgm:cxn modelId="{168FC02D-55CD-9E48-A031-5CA78DD2A48D}" type="presOf" srcId="{AB7F599A-7F7A-4CD6-9DBE-0FA23BEFFAE2}" destId="{995BA481-B357-184E-9C6B-819164C2AE77}" srcOrd="0" destOrd="0" presId="urn:microsoft.com/office/officeart/2005/8/layout/hierarchy1"/>
    <dgm:cxn modelId="{D6EB5C36-BC30-C843-88BE-3ADEC4F1B846}" type="presOf" srcId="{43DBAA06-B484-4C92-ADBA-F4A4F040E529}" destId="{4D4C6607-F95B-814E-B88C-4221168C0214}" srcOrd="0" destOrd="0" presId="urn:microsoft.com/office/officeart/2005/8/layout/hierarchy1"/>
    <dgm:cxn modelId="{AB87D254-B55E-44ED-AFA4-EAF9783D488E}" srcId="{EBD072D1-562A-4781-9CBF-FBF02AF1D0A9}" destId="{AB7F599A-7F7A-4CD6-9DBE-0FA23BEFFAE2}" srcOrd="0" destOrd="0" parTransId="{EF5EE30F-8783-4ABC-99E4-2D87E921193A}" sibTransId="{FF1BC9BC-7272-4BDA-98C7-95640CF4CB3F}"/>
    <dgm:cxn modelId="{A61EDD7A-DDFC-6C43-B888-2C8E82B47E8C}" type="presOf" srcId="{EBD072D1-562A-4781-9CBF-FBF02AF1D0A9}" destId="{05DAC9A3-587C-4B48-A967-F0845F7EA802}" srcOrd="0" destOrd="0" presId="urn:microsoft.com/office/officeart/2005/8/layout/hierarchy1"/>
    <dgm:cxn modelId="{77B5CC97-275E-4906-A03A-BAF74D757A31}" srcId="{EBD072D1-562A-4781-9CBF-FBF02AF1D0A9}" destId="{521E2B17-CF2E-46E9-9083-2C75B0C64797}" srcOrd="3" destOrd="0" parTransId="{29EC4607-F283-4D81-B4DA-DD9F3FE48135}" sibTransId="{9614A2E5-A29C-4194-8EDD-E50970DB7484}"/>
    <dgm:cxn modelId="{6E622BAB-C475-D946-A429-9DB66A3F7872}" type="presOf" srcId="{521E2B17-CF2E-46E9-9083-2C75B0C64797}" destId="{CB6532FD-804E-D844-ACC0-EDCA02215B58}" srcOrd="0" destOrd="0" presId="urn:microsoft.com/office/officeart/2005/8/layout/hierarchy1"/>
    <dgm:cxn modelId="{8E792CBC-8401-A542-B150-418C6D6E0316}" type="presOf" srcId="{C6B64127-476F-47C5-B04E-F4AC3AEA4B29}" destId="{8E2BA7C1-4EC7-C449-936E-3C00B6DCD079}" srcOrd="0" destOrd="0" presId="urn:microsoft.com/office/officeart/2005/8/layout/hierarchy1"/>
    <dgm:cxn modelId="{AE4414E6-B9D8-4FDB-B923-3E8D78DF007E}" srcId="{EBD072D1-562A-4781-9CBF-FBF02AF1D0A9}" destId="{C6B64127-476F-47C5-B04E-F4AC3AEA4B29}" srcOrd="2" destOrd="0" parTransId="{0F7184AC-B36B-4C6B-8DE1-0A5EBBAEE38D}" sibTransId="{93F6E4C3-2836-4261-9267-734768C66A1E}"/>
    <dgm:cxn modelId="{436F23A3-B13E-9547-AA6A-8E0C38F071B0}" type="presParOf" srcId="{05DAC9A3-587C-4B48-A967-F0845F7EA802}" destId="{65A4B9B4-188C-7940-A405-F4FDB459AF6A}" srcOrd="0" destOrd="0" presId="urn:microsoft.com/office/officeart/2005/8/layout/hierarchy1"/>
    <dgm:cxn modelId="{D9087A54-A0CC-274A-9640-F59FCA84AB98}" type="presParOf" srcId="{65A4B9B4-188C-7940-A405-F4FDB459AF6A}" destId="{2E197B3D-B7DE-074F-8909-509FD42549BF}" srcOrd="0" destOrd="0" presId="urn:microsoft.com/office/officeart/2005/8/layout/hierarchy1"/>
    <dgm:cxn modelId="{50136BA7-68D9-D24F-9E6F-CF699548B969}" type="presParOf" srcId="{2E197B3D-B7DE-074F-8909-509FD42549BF}" destId="{889B0D72-2811-BB42-8F5D-83655F44BC3B}" srcOrd="0" destOrd="0" presId="urn:microsoft.com/office/officeart/2005/8/layout/hierarchy1"/>
    <dgm:cxn modelId="{90724E64-FB4F-804D-B705-7422C7170D7E}" type="presParOf" srcId="{2E197B3D-B7DE-074F-8909-509FD42549BF}" destId="{995BA481-B357-184E-9C6B-819164C2AE77}" srcOrd="1" destOrd="0" presId="urn:microsoft.com/office/officeart/2005/8/layout/hierarchy1"/>
    <dgm:cxn modelId="{F1DC249A-5845-AC4F-A3E4-7955F3ABDB2D}" type="presParOf" srcId="{65A4B9B4-188C-7940-A405-F4FDB459AF6A}" destId="{77A9D72A-2943-B147-B946-98EDF199E0CB}" srcOrd="1" destOrd="0" presId="urn:microsoft.com/office/officeart/2005/8/layout/hierarchy1"/>
    <dgm:cxn modelId="{FD8B54E7-272B-5E4E-92F1-D51EB7110A6A}" type="presParOf" srcId="{05DAC9A3-587C-4B48-A967-F0845F7EA802}" destId="{E64E151E-5A1E-3846-982A-7AC539889C23}" srcOrd="1" destOrd="0" presId="urn:microsoft.com/office/officeart/2005/8/layout/hierarchy1"/>
    <dgm:cxn modelId="{33809AF3-D1CC-A145-9BF2-83EB0266F1CF}" type="presParOf" srcId="{E64E151E-5A1E-3846-982A-7AC539889C23}" destId="{3DF94DE9-8CBF-1048-B8C4-02CFF4089586}" srcOrd="0" destOrd="0" presId="urn:microsoft.com/office/officeart/2005/8/layout/hierarchy1"/>
    <dgm:cxn modelId="{20107BFC-7B8C-774D-8F24-479E8011EBCC}" type="presParOf" srcId="{3DF94DE9-8CBF-1048-B8C4-02CFF4089586}" destId="{5876016B-4504-354C-90A0-4723E0699979}" srcOrd="0" destOrd="0" presId="urn:microsoft.com/office/officeart/2005/8/layout/hierarchy1"/>
    <dgm:cxn modelId="{13657F93-B95F-754C-A944-133A632A3EC5}" type="presParOf" srcId="{3DF94DE9-8CBF-1048-B8C4-02CFF4089586}" destId="{4D4C6607-F95B-814E-B88C-4221168C0214}" srcOrd="1" destOrd="0" presId="urn:microsoft.com/office/officeart/2005/8/layout/hierarchy1"/>
    <dgm:cxn modelId="{0EE39210-15EB-D54E-918F-B398848E5C72}" type="presParOf" srcId="{E64E151E-5A1E-3846-982A-7AC539889C23}" destId="{6DF9F61B-08F2-DC4C-B635-99793A1F30F9}" srcOrd="1" destOrd="0" presId="urn:microsoft.com/office/officeart/2005/8/layout/hierarchy1"/>
    <dgm:cxn modelId="{D05084E1-2634-4445-85F8-F6619A552BD8}" type="presParOf" srcId="{05DAC9A3-587C-4B48-A967-F0845F7EA802}" destId="{DD90D1F5-B323-844A-9A5D-A16B9CFA0D09}" srcOrd="2" destOrd="0" presId="urn:microsoft.com/office/officeart/2005/8/layout/hierarchy1"/>
    <dgm:cxn modelId="{93D6CACF-15FB-CF4D-9B3B-A7DBF0F4C124}" type="presParOf" srcId="{DD90D1F5-B323-844A-9A5D-A16B9CFA0D09}" destId="{CC9C8863-3A8E-4E43-B8A0-02E44F8EA705}" srcOrd="0" destOrd="0" presId="urn:microsoft.com/office/officeart/2005/8/layout/hierarchy1"/>
    <dgm:cxn modelId="{9E30498F-AC4A-5E4D-9A36-7DB322478FD1}" type="presParOf" srcId="{CC9C8863-3A8E-4E43-B8A0-02E44F8EA705}" destId="{9AE2926F-9E12-164C-8603-A7B837929709}" srcOrd="0" destOrd="0" presId="urn:microsoft.com/office/officeart/2005/8/layout/hierarchy1"/>
    <dgm:cxn modelId="{CE4D57B2-5016-9B45-BF61-D2D396B42D50}" type="presParOf" srcId="{CC9C8863-3A8E-4E43-B8A0-02E44F8EA705}" destId="{8E2BA7C1-4EC7-C449-936E-3C00B6DCD079}" srcOrd="1" destOrd="0" presId="urn:microsoft.com/office/officeart/2005/8/layout/hierarchy1"/>
    <dgm:cxn modelId="{6CF28C4A-FA51-3040-8826-0E31755676E7}" type="presParOf" srcId="{DD90D1F5-B323-844A-9A5D-A16B9CFA0D09}" destId="{3F583C2C-3234-314E-852B-6F1B8EC3CFC9}" srcOrd="1" destOrd="0" presId="urn:microsoft.com/office/officeart/2005/8/layout/hierarchy1"/>
    <dgm:cxn modelId="{86352025-CD42-914B-819B-993FD6A844B1}" type="presParOf" srcId="{05DAC9A3-587C-4B48-A967-F0845F7EA802}" destId="{B35791D1-EDB6-4D40-9E72-0F82A82551BB}" srcOrd="3" destOrd="0" presId="urn:microsoft.com/office/officeart/2005/8/layout/hierarchy1"/>
    <dgm:cxn modelId="{A9A1FB53-BA2F-0F47-ACFF-D6F6B6F4ED8F}" type="presParOf" srcId="{B35791D1-EDB6-4D40-9E72-0F82A82551BB}" destId="{7BD80823-C993-A245-902A-81587DB2B06B}" srcOrd="0" destOrd="0" presId="urn:microsoft.com/office/officeart/2005/8/layout/hierarchy1"/>
    <dgm:cxn modelId="{E48BEB07-462E-B643-B698-5E24C10C8045}" type="presParOf" srcId="{7BD80823-C993-A245-902A-81587DB2B06B}" destId="{618B751A-2E88-3C41-BB7A-1EE7C7B67137}" srcOrd="0" destOrd="0" presId="urn:microsoft.com/office/officeart/2005/8/layout/hierarchy1"/>
    <dgm:cxn modelId="{9815DB5B-F230-A648-8794-8FF120F4EF03}" type="presParOf" srcId="{7BD80823-C993-A245-902A-81587DB2B06B}" destId="{CB6532FD-804E-D844-ACC0-EDCA02215B58}" srcOrd="1" destOrd="0" presId="urn:microsoft.com/office/officeart/2005/8/layout/hierarchy1"/>
    <dgm:cxn modelId="{E5CE3E07-3A95-A64F-B9AB-7C4512006C43}" type="presParOf" srcId="{B35791D1-EDB6-4D40-9E72-0F82A82551BB}" destId="{7378DD6D-0855-2245-B66F-0A797E8EE3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E122E3-F7C4-471B-B216-C2BEB517BED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B1B3D4-CB89-4A81-B0E7-469001BDBE4C}">
      <dgm:prSet/>
      <dgm:spPr/>
      <dgm:t>
        <a:bodyPr/>
        <a:lstStyle/>
        <a:p>
          <a:r>
            <a:rPr lang="en-US"/>
            <a:t>Questions ?</a:t>
          </a:r>
        </a:p>
      </dgm:t>
    </dgm:pt>
    <dgm:pt modelId="{3AAF9E36-415C-428C-B62D-EF872E48A687}" type="parTrans" cxnId="{6722BB5E-D692-49BA-8E07-AFEDE59A1985}">
      <dgm:prSet/>
      <dgm:spPr/>
      <dgm:t>
        <a:bodyPr/>
        <a:lstStyle/>
        <a:p>
          <a:endParaRPr lang="en-US"/>
        </a:p>
      </dgm:t>
    </dgm:pt>
    <dgm:pt modelId="{76AC9F03-9228-4355-BDFC-8C97F5C302E9}" type="sibTrans" cxnId="{6722BB5E-D692-49BA-8E07-AFEDE59A1985}">
      <dgm:prSet/>
      <dgm:spPr/>
      <dgm:t>
        <a:bodyPr/>
        <a:lstStyle/>
        <a:p>
          <a:endParaRPr lang="en-US"/>
        </a:p>
      </dgm:t>
    </dgm:pt>
    <dgm:pt modelId="{A1D1957A-B905-4DB7-8A18-41768D6543D0}">
      <dgm:prSet/>
      <dgm:spPr/>
      <dgm:t>
        <a:bodyPr/>
        <a:lstStyle/>
        <a:p>
          <a:r>
            <a:rPr lang="en-US"/>
            <a:t>Email: s.drummond1@nhs.net</a:t>
          </a:r>
        </a:p>
      </dgm:t>
    </dgm:pt>
    <dgm:pt modelId="{DE7309D9-ED9F-4786-85C2-F9851DF57F46}" type="parTrans" cxnId="{72328F6A-77F7-4512-9241-343792CC0470}">
      <dgm:prSet/>
      <dgm:spPr/>
      <dgm:t>
        <a:bodyPr/>
        <a:lstStyle/>
        <a:p>
          <a:endParaRPr lang="en-US"/>
        </a:p>
      </dgm:t>
    </dgm:pt>
    <dgm:pt modelId="{FDE17180-BDF4-47B9-BA02-EBEFDAEE580C}" type="sibTrans" cxnId="{72328F6A-77F7-4512-9241-343792CC0470}">
      <dgm:prSet/>
      <dgm:spPr/>
      <dgm:t>
        <a:bodyPr/>
        <a:lstStyle/>
        <a:p>
          <a:endParaRPr lang="en-US"/>
        </a:p>
      </dgm:t>
    </dgm:pt>
    <dgm:pt modelId="{0CC2A26A-8332-AB4F-9ED7-3BA557D1917E}" type="pres">
      <dgm:prSet presAssocID="{11E122E3-F7C4-471B-B216-C2BEB517BE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4B8E9D-100F-7640-9571-5090006C0F21}" type="pres">
      <dgm:prSet presAssocID="{18B1B3D4-CB89-4A81-B0E7-469001BDBE4C}" presName="hierRoot1" presStyleCnt="0"/>
      <dgm:spPr/>
    </dgm:pt>
    <dgm:pt modelId="{93BE6633-7616-D54C-A01A-9BC8987096AE}" type="pres">
      <dgm:prSet presAssocID="{18B1B3D4-CB89-4A81-B0E7-469001BDBE4C}" presName="composite" presStyleCnt="0"/>
      <dgm:spPr/>
    </dgm:pt>
    <dgm:pt modelId="{6E0AFDB7-519F-2D48-ADB7-C76CCB4F505D}" type="pres">
      <dgm:prSet presAssocID="{18B1B3D4-CB89-4A81-B0E7-469001BDBE4C}" presName="background" presStyleLbl="node0" presStyleIdx="0" presStyleCnt="2"/>
      <dgm:spPr/>
    </dgm:pt>
    <dgm:pt modelId="{ECAC8523-23A1-A44B-8F7F-3C53A8119A59}" type="pres">
      <dgm:prSet presAssocID="{18B1B3D4-CB89-4A81-B0E7-469001BDBE4C}" presName="text" presStyleLbl="fgAcc0" presStyleIdx="0" presStyleCnt="2">
        <dgm:presLayoutVars>
          <dgm:chPref val="3"/>
        </dgm:presLayoutVars>
      </dgm:prSet>
      <dgm:spPr/>
    </dgm:pt>
    <dgm:pt modelId="{AFDC9C1B-74EA-9E4C-9920-1AD92C4B751A}" type="pres">
      <dgm:prSet presAssocID="{18B1B3D4-CB89-4A81-B0E7-469001BDBE4C}" presName="hierChild2" presStyleCnt="0"/>
      <dgm:spPr/>
    </dgm:pt>
    <dgm:pt modelId="{5FBF9240-D6A5-0A47-916B-7176408048E4}" type="pres">
      <dgm:prSet presAssocID="{A1D1957A-B905-4DB7-8A18-41768D6543D0}" presName="hierRoot1" presStyleCnt="0"/>
      <dgm:spPr/>
    </dgm:pt>
    <dgm:pt modelId="{DF6BA362-AD6A-754E-861E-E989347E1DE9}" type="pres">
      <dgm:prSet presAssocID="{A1D1957A-B905-4DB7-8A18-41768D6543D0}" presName="composite" presStyleCnt="0"/>
      <dgm:spPr/>
    </dgm:pt>
    <dgm:pt modelId="{EB11C337-0150-7842-892C-E9927D9F60AE}" type="pres">
      <dgm:prSet presAssocID="{A1D1957A-B905-4DB7-8A18-41768D6543D0}" presName="background" presStyleLbl="node0" presStyleIdx="1" presStyleCnt="2"/>
      <dgm:spPr/>
    </dgm:pt>
    <dgm:pt modelId="{0894A183-A9C6-6D4C-9F15-C46E8B2359DC}" type="pres">
      <dgm:prSet presAssocID="{A1D1957A-B905-4DB7-8A18-41768D6543D0}" presName="text" presStyleLbl="fgAcc0" presStyleIdx="1" presStyleCnt="2">
        <dgm:presLayoutVars>
          <dgm:chPref val="3"/>
        </dgm:presLayoutVars>
      </dgm:prSet>
      <dgm:spPr/>
    </dgm:pt>
    <dgm:pt modelId="{FBE8706A-CACF-D148-9367-210EFD41AC7F}" type="pres">
      <dgm:prSet presAssocID="{A1D1957A-B905-4DB7-8A18-41768D6543D0}" presName="hierChild2" presStyleCnt="0"/>
      <dgm:spPr/>
    </dgm:pt>
  </dgm:ptLst>
  <dgm:cxnLst>
    <dgm:cxn modelId="{A1EDDD20-50C7-3943-BD9F-88A00F8ADDED}" type="presOf" srcId="{18B1B3D4-CB89-4A81-B0E7-469001BDBE4C}" destId="{ECAC8523-23A1-A44B-8F7F-3C53A8119A59}" srcOrd="0" destOrd="0" presId="urn:microsoft.com/office/officeart/2005/8/layout/hierarchy1"/>
    <dgm:cxn modelId="{6722BB5E-D692-49BA-8E07-AFEDE59A1985}" srcId="{11E122E3-F7C4-471B-B216-C2BEB517BEDC}" destId="{18B1B3D4-CB89-4A81-B0E7-469001BDBE4C}" srcOrd="0" destOrd="0" parTransId="{3AAF9E36-415C-428C-B62D-EF872E48A687}" sibTransId="{76AC9F03-9228-4355-BDFC-8C97F5C302E9}"/>
    <dgm:cxn modelId="{72328F6A-77F7-4512-9241-343792CC0470}" srcId="{11E122E3-F7C4-471B-B216-C2BEB517BEDC}" destId="{A1D1957A-B905-4DB7-8A18-41768D6543D0}" srcOrd="1" destOrd="0" parTransId="{DE7309D9-ED9F-4786-85C2-F9851DF57F46}" sibTransId="{FDE17180-BDF4-47B9-BA02-EBEFDAEE580C}"/>
    <dgm:cxn modelId="{2E9B5A6C-ABA2-6B43-9697-8E18DF39A1DF}" type="presOf" srcId="{A1D1957A-B905-4DB7-8A18-41768D6543D0}" destId="{0894A183-A9C6-6D4C-9F15-C46E8B2359DC}" srcOrd="0" destOrd="0" presId="urn:microsoft.com/office/officeart/2005/8/layout/hierarchy1"/>
    <dgm:cxn modelId="{BE5B20DE-7158-1E4C-B7DF-B73554908EC9}" type="presOf" srcId="{11E122E3-F7C4-471B-B216-C2BEB517BEDC}" destId="{0CC2A26A-8332-AB4F-9ED7-3BA557D1917E}" srcOrd="0" destOrd="0" presId="urn:microsoft.com/office/officeart/2005/8/layout/hierarchy1"/>
    <dgm:cxn modelId="{EFBEC297-9DCF-D840-A54A-63971C1ED630}" type="presParOf" srcId="{0CC2A26A-8332-AB4F-9ED7-3BA557D1917E}" destId="{C74B8E9D-100F-7640-9571-5090006C0F21}" srcOrd="0" destOrd="0" presId="urn:microsoft.com/office/officeart/2005/8/layout/hierarchy1"/>
    <dgm:cxn modelId="{640B2436-A754-BB44-9868-724309AB79B3}" type="presParOf" srcId="{C74B8E9D-100F-7640-9571-5090006C0F21}" destId="{93BE6633-7616-D54C-A01A-9BC8987096AE}" srcOrd="0" destOrd="0" presId="urn:microsoft.com/office/officeart/2005/8/layout/hierarchy1"/>
    <dgm:cxn modelId="{7EEABFFF-EA4E-B64D-848C-DB0FA422B173}" type="presParOf" srcId="{93BE6633-7616-D54C-A01A-9BC8987096AE}" destId="{6E0AFDB7-519F-2D48-ADB7-C76CCB4F505D}" srcOrd="0" destOrd="0" presId="urn:microsoft.com/office/officeart/2005/8/layout/hierarchy1"/>
    <dgm:cxn modelId="{7F825D9D-1BC7-6641-9651-6474CBAB8DDE}" type="presParOf" srcId="{93BE6633-7616-D54C-A01A-9BC8987096AE}" destId="{ECAC8523-23A1-A44B-8F7F-3C53A8119A59}" srcOrd="1" destOrd="0" presId="urn:microsoft.com/office/officeart/2005/8/layout/hierarchy1"/>
    <dgm:cxn modelId="{39EA533C-96EB-4A47-B478-45B4152B9E8F}" type="presParOf" srcId="{C74B8E9D-100F-7640-9571-5090006C0F21}" destId="{AFDC9C1B-74EA-9E4C-9920-1AD92C4B751A}" srcOrd="1" destOrd="0" presId="urn:microsoft.com/office/officeart/2005/8/layout/hierarchy1"/>
    <dgm:cxn modelId="{A8CD65D4-6EA1-934E-9AE0-066500CF9431}" type="presParOf" srcId="{0CC2A26A-8332-AB4F-9ED7-3BA557D1917E}" destId="{5FBF9240-D6A5-0A47-916B-7176408048E4}" srcOrd="1" destOrd="0" presId="urn:microsoft.com/office/officeart/2005/8/layout/hierarchy1"/>
    <dgm:cxn modelId="{2BACD1DB-8829-3543-821A-705E928C7A80}" type="presParOf" srcId="{5FBF9240-D6A5-0A47-916B-7176408048E4}" destId="{DF6BA362-AD6A-754E-861E-E989347E1DE9}" srcOrd="0" destOrd="0" presId="urn:microsoft.com/office/officeart/2005/8/layout/hierarchy1"/>
    <dgm:cxn modelId="{16CB0824-8979-9F47-9307-C0EFC88DE2EE}" type="presParOf" srcId="{DF6BA362-AD6A-754E-861E-E989347E1DE9}" destId="{EB11C337-0150-7842-892C-E9927D9F60AE}" srcOrd="0" destOrd="0" presId="urn:microsoft.com/office/officeart/2005/8/layout/hierarchy1"/>
    <dgm:cxn modelId="{9A15310A-E8A6-6B44-B146-0FA92CF3CAED}" type="presParOf" srcId="{DF6BA362-AD6A-754E-861E-E989347E1DE9}" destId="{0894A183-A9C6-6D4C-9F15-C46E8B2359DC}" srcOrd="1" destOrd="0" presId="urn:microsoft.com/office/officeart/2005/8/layout/hierarchy1"/>
    <dgm:cxn modelId="{7BBA8CC4-9F81-AD49-AE08-728E1BBCCD22}" type="presParOf" srcId="{5FBF9240-D6A5-0A47-916B-7176408048E4}" destId="{FBE8706A-CACF-D148-9367-210EFD41AC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0D72-2811-BB42-8F5D-83655F44BC3B}">
      <dsp:nvSpPr>
        <dsp:cNvPr id="0" name=""/>
        <dsp:cNvSpPr/>
      </dsp:nvSpPr>
      <dsp:spPr>
        <a:xfrm>
          <a:off x="2518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BA481-B357-184E-9C6B-819164C2AE77}">
      <dsp:nvSpPr>
        <dsp:cNvPr id="0" name=""/>
        <dsp:cNvSpPr/>
      </dsp:nvSpPr>
      <dsp:spPr>
        <a:xfrm>
          <a:off x="202315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Acute myeloid leukaemia</a:t>
          </a:r>
        </a:p>
      </dsp:txBody>
      <dsp:txXfrm>
        <a:off x="235758" y="1498144"/>
        <a:ext cx="1731287" cy="1074954"/>
      </dsp:txXfrm>
    </dsp:sp>
    <dsp:sp modelId="{5876016B-4504-354C-90A0-4723E0699979}">
      <dsp:nvSpPr>
        <dsp:cNvPr id="0" name=""/>
        <dsp:cNvSpPr/>
      </dsp:nvSpPr>
      <dsp:spPr>
        <a:xfrm>
          <a:off x="2200286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C6607-F95B-814E-B88C-4221168C0214}">
      <dsp:nvSpPr>
        <dsp:cNvPr id="0" name=""/>
        <dsp:cNvSpPr/>
      </dsp:nvSpPr>
      <dsp:spPr>
        <a:xfrm>
          <a:off x="2400083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Chronic myeloid leukaemia</a:t>
          </a:r>
        </a:p>
      </dsp:txBody>
      <dsp:txXfrm>
        <a:off x="2433526" y="1498144"/>
        <a:ext cx="1731287" cy="1074954"/>
      </dsp:txXfrm>
    </dsp:sp>
    <dsp:sp modelId="{9AE2926F-9E12-164C-8603-A7B837929709}">
      <dsp:nvSpPr>
        <dsp:cNvPr id="0" name=""/>
        <dsp:cNvSpPr/>
      </dsp:nvSpPr>
      <dsp:spPr>
        <a:xfrm>
          <a:off x="4398054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BA7C1-4EC7-C449-936E-3C00B6DCD079}">
      <dsp:nvSpPr>
        <dsp:cNvPr id="0" name=""/>
        <dsp:cNvSpPr/>
      </dsp:nvSpPr>
      <dsp:spPr>
        <a:xfrm>
          <a:off x="4597851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Myelodysplastic syndromes</a:t>
          </a:r>
        </a:p>
      </dsp:txBody>
      <dsp:txXfrm>
        <a:off x="4631294" y="1498144"/>
        <a:ext cx="1731287" cy="1074954"/>
      </dsp:txXfrm>
    </dsp:sp>
    <dsp:sp modelId="{618B751A-2E88-3C41-BB7A-1EE7C7B67137}">
      <dsp:nvSpPr>
        <dsp:cNvPr id="0" name=""/>
        <dsp:cNvSpPr/>
      </dsp:nvSpPr>
      <dsp:spPr>
        <a:xfrm>
          <a:off x="6595822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532FD-804E-D844-ACC0-EDCA02215B58}">
      <dsp:nvSpPr>
        <dsp:cNvPr id="0" name=""/>
        <dsp:cNvSpPr/>
      </dsp:nvSpPr>
      <dsp:spPr>
        <a:xfrm>
          <a:off x="6795619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Myeloproliferative neoplasms</a:t>
          </a:r>
        </a:p>
      </dsp:txBody>
      <dsp:txXfrm>
        <a:off x="6829062" y="1498144"/>
        <a:ext cx="1731287" cy="1074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0D72-2811-BB42-8F5D-83655F44BC3B}">
      <dsp:nvSpPr>
        <dsp:cNvPr id="0" name=""/>
        <dsp:cNvSpPr/>
      </dsp:nvSpPr>
      <dsp:spPr>
        <a:xfrm>
          <a:off x="2518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BA481-B357-184E-9C6B-819164C2AE77}">
      <dsp:nvSpPr>
        <dsp:cNvPr id="0" name=""/>
        <dsp:cNvSpPr/>
      </dsp:nvSpPr>
      <dsp:spPr>
        <a:xfrm>
          <a:off x="202315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Acute myeloid leukaemia</a:t>
          </a:r>
        </a:p>
      </dsp:txBody>
      <dsp:txXfrm>
        <a:off x="235758" y="1498144"/>
        <a:ext cx="1731287" cy="1074954"/>
      </dsp:txXfrm>
    </dsp:sp>
    <dsp:sp modelId="{5876016B-4504-354C-90A0-4723E0699979}">
      <dsp:nvSpPr>
        <dsp:cNvPr id="0" name=""/>
        <dsp:cNvSpPr/>
      </dsp:nvSpPr>
      <dsp:spPr>
        <a:xfrm>
          <a:off x="2200286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C6607-F95B-814E-B88C-4221168C0214}">
      <dsp:nvSpPr>
        <dsp:cNvPr id="0" name=""/>
        <dsp:cNvSpPr/>
      </dsp:nvSpPr>
      <dsp:spPr>
        <a:xfrm>
          <a:off x="2400083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Chronic myeloid leukaemia</a:t>
          </a:r>
        </a:p>
      </dsp:txBody>
      <dsp:txXfrm>
        <a:off x="2433526" y="1498144"/>
        <a:ext cx="1731287" cy="1074954"/>
      </dsp:txXfrm>
    </dsp:sp>
    <dsp:sp modelId="{9AE2926F-9E12-164C-8603-A7B837929709}">
      <dsp:nvSpPr>
        <dsp:cNvPr id="0" name=""/>
        <dsp:cNvSpPr/>
      </dsp:nvSpPr>
      <dsp:spPr>
        <a:xfrm>
          <a:off x="4398054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BA7C1-4EC7-C449-936E-3C00B6DCD079}">
      <dsp:nvSpPr>
        <dsp:cNvPr id="0" name=""/>
        <dsp:cNvSpPr/>
      </dsp:nvSpPr>
      <dsp:spPr>
        <a:xfrm>
          <a:off x="4597851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Myelodysplastic syndromes</a:t>
          </a:r>
        </a:p>
      </dsp:txBody>
      <dsp:txXfrm>
        <a:off x="4631294" y="1498144"/>
        <a:ext cx="1731287" cy="1074954"/>
      </dsp:txXfrm>
    </dsp:sp>
    <dsp:sp modelId="{618B751A-2E88-3C41-BB7A-1EE7C7B67137}">
      <dsp:nvSpPr>
        <dsp:cNvPr id="0" name=""/>
        <dsp:cNvSpPr/>
      </dsp:nvSpPr>
      <dsp:spPr>
        <a:xfrm>
          <a:off x="6595822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532FD-804E-D844-ACC0-EDCA02215B58}">
      <dsp:nvSpPr>
        <dsp:cNvPr id="0" name=""/>
        <dsp:cNvSpPr/>
      </dsp:nvSpPr>
      <dsp:spPr>
        <a:xfrm>
          <a:off x="6795619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Myeloproliferative neoplasms</a:t>
          </a:r>
        </a:p>
      </dsp:txBody>
      <dsp:txXfrm>
        <a:off x="6829062" y="1498144"/>
        <a:ext cx="1731287" cy="1074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0D72-2811-BB42-8F5D-83655F44BC3B}">
      <dsp:nvSpPr>
        <dsp:cNvPr id="0" name=""/>
        <dsp:cNvSpPr/>
      </dsp:nvSpPr>
      <dsp:spPr>
        <a:xfrm>
          <a:off x="2518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BA481-B357-184E-9C6B-819164C2AE77}">
      <dsp:nvSpPr>
        <dsp:cNvPr id="0" name=""/>
        <dsp:cNvSpPr/>
      </dsp:nvSpPr>
      <dsp:spPr>
        <a:xfrm>
          <a:off x="202315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Acute myeloid leukaemia</a:t>
          </a:r>
        </a:p>
      </dsp:txBody>
      <dsp:txXfrm>
        <a:off x="235758" y="1498144"/>
        <a:ext cx="1731287" cy="1074954"/>
      </dsp:txXfrm>
    </dsp:sp>
    <dsp:sp modelId="{5876016B-4504-354C-90A0-4723E0699979}">
      <dsp:nvSpPr>
        <dsp:cNvPr id="0" name=""/>
        <dsp:cNvSpPr/>
      </dsp:nvSpPr>
      <dsp:spPr>
        <a:xfrm>
          <a:off x="2200286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C6607-F95B-814E-B88C-4221168C0214}">
      <dsp:nvSpPr>
        <dsp:cNvPr id="0" name=""/>
        <dsp:cNvSpPr/>
      </dsp:nvSpPr>
      <dsp:spPr>
        <a:xfrm>
          <a:off x="2400083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Chronic myeloid leukaemia</a:t>
          </a:r>
        </a:p>
      </dsp:txBody>
      <dsp:txXfrm>
        <a:off x="2433526" y="1498144"/>
        <a:ext cx="1731287" cy="1074954"/>
      </dsp:txXfrm>
    </dsp:sp>
    <dsp:sp modelId="{9AE2926F-9E12-164C-8603-A7B837929709}">
      <dsp:nvSpPr>
        <dsp:cNvPr id="0" name=""/>
        <dsp:cNvSpPr/>
      </dsp:nvSpPr>
      <dsp:spPr>
        <a:xfrm>
          <a:off x="4398054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BA7C1-4EC7-C449-936E-3C00B6DCD079}">
      <dsp:nvSpPr>
        <dsp:cNvPr id="0" name=""/>
        <dsp:cNvSpPr/>
      </dsp:nvSpPr>
      <dsp:spPr>
        <a:xfrm>
          <a:off x="4597851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Myelodysplastic syndromes</a:t>
          </a:r>
        </a:p>
      </dsp:txBody>
      <dsp:txXfrm>
        <a:off x="4631294" y="1498144"/>
        <a:ext cx="1731287" cy="1074954"/>
      </dsp:txXfrm>
    </dsp:sp>
    <dsp:sp modelId="{618B751A-2E88-3C41-BB7A-1EE7C7B67137}">
      <dsp:nvSpPr>
        <dsp:cNvPr id="0" name=""/>
        <dsp:cNvSpPr/>
      </dsp:nvSpPr>
      <dsp:spPr>
        <a:xfrm>
          <a:off x="6595822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532FD-804E-D844-ACC0-EDCA02215B58}">
      <dsp:nvSpPr>
        <dsp:cNvPr id="0" name=""/>
        <dsp:cNvSpPr/>
      </dsp:nvSpPr>
      <dsp:spPr>
        <a:xfrm>
          <a:off x="6795619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Myeloproliferative neoplasms</a:t>
          </a:r>
        </a:p>
      </dsp:txBody>
      <dsp:txXfrm>
        <a:off x="6829062" y="1498144"/>
        <a:ext cx="1731287" cy="1074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632A2-E1D6-5342-B79B-F75AB8B4539A}">
      <dsp:nvSpPr>
        <dsp:cNvPr id="0" name=""/>
        <dsp:cNvSpPr/>
      </dsp:nvSpPr>
      <dsp:spPr>
        <a:xfrm>
          <a:off x="6407948" y="2994625"/>
          <a:ext cx="91440" cy="557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8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2A4CF-F5DE-AA42-AD69-F1DAE77A1746}">
      <dsp:nvSpPr>
        <dsp:cNvPr id="0" name=""/>
        <dsp:cNvSpPr/>
      </dsp:nvSpPr>
      <dsp:spPr>
        <a:xfrm>
          <a:off x="5281589" y="1218926"/>
          <a:ext cx="1172078" cy="557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26"/>
              </a:lnTo>
              <a:lnTo>
                <a:pt x="1172078" y="380126"/>
              </a:lnTo>
              <a:lnTo>
                <a:pt x="1172078" y="557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1547F-AC80-234E-9949-B730880290D7}">
      <dsp:nvSpPr>
        <dsp:cNvPr id="0" name=""/>
        <dsp:cNvSpPr/>
      </dsp:nvSpPr>
      <dsp:spPr>
        <a:xfrm>
          <a:off x="4063791" y="2994625"/>
          <a:ext cx="91440" cy="557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8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F24D6-5EC0-A845-A6D0-1956FBED4296}">
      <dsp:nvSpPr>
        <dsp:cNvPr id="0" name=""/>
        <dsp:cNvSpPr/>
      </dsp:nvSpPr>
      <dsp:spPr>
        <a:xfrm>
          <a:off x="4109511" y="1218926"/>
          <a:ext cx="1172078" cy="557802"/>
        </a:xfrm>
        <a:custGeom>
          <a:avLst/>
          <a:gdLst/>
          <a:ahLst/>
          <a:cxnLst/>
          <a:rect l="0" t="0" r="0" b="0"/>
          <a:pathLst>
            <a:path>
              <a:moveTo>
                <a:pt x="1172078" y="0"/>
              </a:moveTo>
              <a:lnTo>
                <a:pt x="1172078" y="380126"/>
              </a:lnTo>
              <a:lnTo>
                <a:pt x="0" y="380126"/>
              </a:lnTo>
              <a:lnTo>
                <a:pt x="0" y="557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99099-A67D-8042-93A0-1CCC85E69571}">
      <dsp:nvSpPr>
        <dsp:cNvPr id="0" name=""/>
        <dsp:cNvSpPr/>
      </dsp:nvSpPr>
      <dsp:spPr>
        <a:xfrm>
          <a:off x="4322616" y="1029"/>
          <a:ext cx="1917947" cy="121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BA984-4F95-8A43-9B0B-63860DEADB29}">
      <dsp:nvSpPr>
        <dsp:cNvPr id="0" name=""/>
        <dsp:cNvSpPr/>
      </dsp:nvSpPr>
      <dsp:spPr>
        <a:xfrm>
          <a:off x="4535721" y="203479"/>
          <a:ext cx="1917947" cy="121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B12/folate assay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Bone marrow</a:t>
          </a:r>
        </a:p>
      </dsp:txBody>
      <dsp:txXfrm>
        <a:off x="4571392" y="239150"/>
        <a:ext cx="1846605" cy="1146554"/>
      </dsp:txXfrm>
    </dsp:sp>
    <dsp:sp modelId="{25BC09F4-CF2D-9243-933D-E7695FB0F9A0}">
      <dsp:nvSpPr>
        <dsp:cNvPr id="0" name=""/>
        <dsp:cNvSpPr/>
      </dsp:nvSpPr>
      <dsp:spPr>
        <a:xfrm>
          <a:off x="3150537" y="1776729"/>
          <a:ext cx="1917947" cy="121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8CC08-3EF0-154A-B22E-6098FF033469}">
      <dsp:nvSpPr>
        <dsp:cNvPr id="0" name=""/>
        <dsp:cNvSpPr/>
      </dsp:nvSpPr>
      <dsp:spPr>
        <a:xfrm>
          <a:off x="3363642" y="1979179"/>
          <a:ext cx="1917947" cy="121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Megaloblastic</a:t>
          </a:r>
        </a:p>
      </dsp:txBody>
      <dsp:txXfrm>
        <a:off x="3399313" y="2014850"/>
        <a:ext cx="1846605" cy="1146554"/>
      </dsp:txXfrm>
    </dsp:sp>
    <dsp:sp modelId="{1062682D-7258-4746-98BC-B01E6CC1F2A9}">
      <dsp:nvSpPr>
        <dsp:cNvPr id="0" name=""/>
        <dsp:cNvSpPr/>
      </dsp:nvSpPr>
      <dsp:spPr>
        <a:xfrm>
          <a:off x="3150537" y="3552428"/>
          <a:ext cx="1917947" cy="121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2FA30-A987-9443-AE1E-DE6E94B68292}">
      <dsp:nvSpPr>
        <dsp:cNvPr id="0" name=""/>
        <dsp:cNvSpPr/>
      </dsp:nvSpPr>
      <dsp:spPr>
        <a:xfrm>
          <a:off x="3363642" y="3754878"/>
          <a:ext cx="1917947" cy="121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B12</a:t>
          </a:r>
          <a:r>
            <a:rPr lang="en-US" sz="1800" kern="1200" baseline="0" dirty="0"/>
            <a:t> deficiency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Folate deficiency</a:t>
          </a:r>
          <a:endParaRPr lang="en-US" sz="1800" kern="1200" dirty="0"/>
        </a:p>
      </dsp:txBody>
      <dsp:txXfrm>
        <a:off x="3399313" y="3790549"/>
        <a:ext cx="1846605" cy="1146554"/>
      </dsp:txXfrm>
    </dsp:sp>
    <dsp:sp modelId="{ECB44370-FA88-2643-AF6E-96D0DA9F3D92}">
      <dsp:nvSpPr>
        <dsp:cNvPr id="0" name=""/>
        <dsp:cNvSpPr/>
      </dsp:nvSpPr>
      <dsp:spPr>
        <a:xfrm>
          <a:off x="5494695" y="1776729"/>
          <a:ext cx="1917947" cy="121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6623A-F66E-2341-8C24-1BB980B4FAEA}">
      <dsp:nvSpPr>
        <dsp:cNvPr id="0" name=""/>
        <dsp:cNvSpPr/>
      </dsp:nvSpPr>
      <dsp:spPr>
        <a:xfrm>
          <a:off x="5707800" y="1979179"/>
          <a:ext cx="1917947" cy="121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Non-megaloblastic</a:t>
          </a:r>
        </a:p>
      </dsp:txBody>
      <dsp:txXfrm>
        <a:off x="5743471" y="2014850"/>
        <a:ext cx="1846605" cy="1146554"/>
      </dsp:txXfrm>
    </dsp:sp>
    <dsp:sp modelId="{E7A02B40-BD9E-844B-82BC-4EA6838B0CA1}">
      <dsp:nvSpPr>
        <dsp:cNvPr id="0" name=""/>
        <dsp:cNvSpPr/>
      </dsp:nvSpPr>
      <dsp:spPr>
        <a:xfrm>
          <a:off x="5494695" y="3552428"/>
          <a:ext cx="1917947" cy="1217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01573-494A-5C47-87E6-2244027DEF36}">
      <dsp:nvSpPr>
        <dsp:cNvPr id="0" name=""/>
        <dsp:cNvSpPr/>
      </dsp:nvSpPr>
      <dsp:spPr>
        <a:xfrm>
          <a:off x="5707800" y="3754878"/>
          <a:ext cx="1917947" cy="1217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Dyserythropoeisis</a:t>
          </a:r>
          <a:endParaRPr lang="en-US" sz="1800" kern="1200" dirty="0"/>
        </a:p>
      </dsp:txBody>
      <dsp:txXfrm>
        <a:off x="5743471" y="3790549"/>
        <a:ext cx="1846605" cy="1146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0D72-2811-BB42-8F5D-83655F44BC3B}">
      <dsp:nvSpPr>
        <dsp:cNvPr id="0" name=""/>
        <dsp:cNvSpPr/>
      </dsp:nvSpPr>
      <dsp:spPr>
        <a:xfrm>
          <a:off x="2518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BA481-B357-184E-9C6B-819164C2AE77}">
      <dsp:nvSpPr>
        <dsp:cNvPr id="0" name=""/>
        <dsp:cNvSpPr/>
      </dsp:nvSpPr>
      <dsp:spPr>
        <a:xfrm>
          <a:off x="202315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Acute myeloid leukaemia</a:t>
          </a:r>
        </a:p>
      </dsp:txBody>
      <dsp:txXfrm>
        <a:off x="235758" y="1498144"/>
        <a:ext cx="1731287" cy="1074954"/>
      </dsp:txXfrm>
    </dsp:sp>
    <dsp:sp modelId="{5876016B-4504-354C-90A0-4723E0699979}">
      <dsp:nvSpPr>
        <dsp:cNvPr id="0" name=""/>
        <dsp:cNvSpPr/>
      </dsp:nvSpPr>
      <dsp:spPr>
        <a:xfrm>
          <a:off x="2200286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C6607-F95B-814E-B88C-4221168C0214}">
      <dsp:nvSpPr>
        <dsp:cNvPr id="0" name=""/>
        <dsp:cNvSpPr/>
      </dsp:nvSpPr>
      <dsp:spPr>
        <a:xfrm>
          <a:off x="2400083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Chronic myeloid leukaemia</a:t>
          </a:r>
        </a:p>
      </dsp:txBody>
      <dsp:txXfrm>
        <a:off x="2433526" y="1498144"/>
        <a:ext cx="1731287" cy="1074954"/>
      </dsp:txXfrm>
    </dsp:sp>
    <dsp:sp modelId="{9AE2926F-9E12-164C-8603-A7B837929709}">
      <dsp:nvSpPr>
        <dsp:cNvPr id="0" name=""/>
        <dsp:cNvSpPr/>
      </dsp:nvSpPr>
      <dsp:spPr>
        <a:xfrm>
          <a:off x="4398054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BA7C1-4EC7-C449-936E-3C00B6DCD079}">
      <dsp:nvSpPr>
        <dsp:cNvPr id="0" name=""/>
        <dsp:cNvSpPr/>
      </dsp:nvSpPr>
      <dsp:spPr>
        <a:xfrm>
          <a:off x="4597851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Myelodysplastic syndromes</a:t>
          </a:r>
        </a:p>
      </dsp:txBody>
      <dsp:txXfrm>
        <a:off x="4631294" y="1498144"/>
        <a:ext cx="1731287" cy="1074954"/>
      </dsp:txXfrm>
    </dsp:sp>
    <dsp:sp modelId="{618B751A-2E88-3C41-BB7A-1EE7C7B67137}">
      <dsp:nvSpPr>
        <dsp:cNvPr id="0" name=""/>
        <dsp:cNvSpPr/>
      </dsp:nvSpPr>
      <dsp:spPr>
        <a:xfrm>
          <a:off x="6595822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532FD-804E-D844-ACC0-EDCA02215B58}">
      <dsp:nvSpPr>
        <dsp:cNvPr id="0" name=""/>
        <dsp:cNvSpPr/>
      </dsp:nvSpPr>
      <dsp:spPr>
        <a:xfrm>
          <a:off x="6795619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Myeloproliferative neoplasms</a:t>
          </a:r>
        </a:p>
      </dsp:txBody>
      <dsp:txXfrm>
        <a:off x="6829062" y="1498144"/>
        <a:ext cx="1731287" cy="10749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0D72-2811-BB42-8F5D-83655F44BC3B}">
      <dsp:nvSpPr>
        <dsp:cNvPr id="0" name=""/>
        <dsp:cNvSpPr/>
      </dsp:nvSpPr>
      <dsp:spPr>
        <a:xfrm>
          <a:off x="2518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BA481-B357-184E-9C6B-819164C2AE77}">
      <dsp:nvSpPr>
        <dsp:cNvPr id="0" name=""/>
        <dsp:cNvSpPr/>
      </dsp:nvSpPr>
      <dsp:spPr>
        <a:xfrm>
          <a:off x="202315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Acute myeloid leukaemia</a:t>
          </a:r>
        </a:p>
      </dsp:txBody>
      <dsp:txXfrm>
        <a:off x="235758" y="1498144"/>
        <a:ext cx="1731287" cy="1074954"/>
      </dsp:txXfrm>
    </dsp:sp>
    <dsp:sp modelId="{5876016B-4504-354C-90A0-4723E0699979}">
      <dsp:nvSpPr>
        <dsp:cNvPr id="0" name=""/>
        <dsp:cNvSpPr/>
      </dsp:nvSpPr>
      <dsp:spPr>
        <a:xfrm>
          <a:off x="2200286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C6607-F95B-814E-B88C-4221168C0214}">
      <dsp:nvSpPr>
        <dsp:cNvPr id="0" name=""/>
        <dsp:cNvSpPr/>
      </dsp:nvSpPr>
      <dsp:spPr>
        <a:xfrm>
          <a:off x="2400083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Chronic myeloid leukaemia</a:t>
          </a:r>
        </a:p>
      </dsp:txBody>
      <dsp:txXfrm>
        <a:off x="2433526" y="1498144"/>
        <a:ext cx="1731287" cy="1074954"/>
      </dsp:txXfrm>
    </dsp:sp>
    <dsp:sp modelId="{9AE2926F-9E12-164C-8603-A7B837929709}">
      <dsp:nvSpPr>
        <dsp:cNvPr id="0" name=""/>
        <dsp:cNvSpPr/>
      </dsp:nvSpPr>
      <dsp:spPr>
        <a:xfrm>
          <a:off x="4398054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BA7C1-4EC7-C449-936E-3C00B6DCD079}">
      <dsp:nvSpPr>
        <dsp:cNvPr id="0" name=""/>
        <dsp:cNvSpPr/>
      </dsp:nvSpPr>
      <dsp:spPr>
        <a:xfrm>
          <a:off x="4597851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Myelodysplastic syndromes</a:t>
          </a:r>
        </a:p>
      </dsp:txBody>
      <dsp:txXfrm>
        <a:off x="4631294" y="1498144"/>
        <a:ext cx="1731287" cy="1074954"/>
      </dsp:txXfrm>
    </dsp:sp>
    <dsp:sp modelId="{618B751A-2E88-3C41-BB7A-1EE7C7B67137}">
      <dsp:nvSpPr>
        <dsp:cNvPr id="0" name=""/>
        <dsp:cNvSpPr/>
      </dsp:nvSpPr>
      <dsp:spPr>
        <a:xfrm>
          <a:off x="6595822" y="1274894"/>
          <a:ext cx="1798173" cy="1141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532FD-804E-D844-ACC0-EDCA02215B58}">
      <dsp:nvSpPr>
        <dsp:cNvPr id="0" name=""/>
        <dsp:cNvSpPr/>
      </dsp:nvSpPr>
      <dsp:spPr>
        <a:xfrm>
          <a:off x="6795619" y="1464701"/>
          <a:ext cx="1798173" cy="1141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Myeloproliferative neoplasms</a:t>
          </a:r>
        </a:p>
      </dsp:txBody>
      <dsp:txXfrm>
        <a:off x="6829062" y="1498144"/>
        <a:ext cx="1731287" cy="10749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AFDB7-519F-2D48-ADB7-C76CCB4F505D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C8523-23A1-A44B-8F7F-3C53A8119A59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Questions ?</a:t>
          </a:r>
        </a:p>
      </dsp:txBody>
      <dsp:txXfrm>
        <a:off x="585701" y="1066737"/>
        <a:ext cx="4337991" cy="2693452"/>
      </dsp:txXfrm>
    </dsp:sp>
    <dsp:sp modelId="{EB11C337-0150-7842-892C-E9927D9F60AE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4A183-A9C6-6D4C-9F15-C46E8B2359DC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Email: s.drummond1@nhs.net</a:t>
          </a:r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1A7C8-D7BE-4043-BC87-5AAB1E47AE4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F7F26-7B5E-4E48-A82F-59D57550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0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45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Leukaemia is the 12th most common cancer in the UK, accounting for 3% of all new cancer cases (2017)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Non-Hodgkin lymphoma is the 6th most common cancer in the UK, accounting for 4% of all new cancer cases (2017).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Hodgkin lymphoma is not among the 20 most common cancers in the UK, accounting for less than 1% of all new cancer cases (2017).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mutually exclusive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3EEE-34A6-DA4D-B870-87D3EC4319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 of bone marrow failure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Leukaemic</a:t>
            </a:r>
            <a:r>
              <a:rPr lang="en-US" dirty="0"/>
              <a:t> cells do not differentiate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Leukaemic</a:t>
            </a:r>
            <a:r>
              <a:rPr lang="en-US" dirty="0"/>
              <a:t> cells retain ability to differentiate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E60A1-81F9-4448-BE58-46AC42D1B1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89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Lymphoma is the most common </a:t>
            </a:r>
            <a:r>
              <a:rPr lang="en-US" dirty="0" err="1"/>
              <a:t>haematological</a:t>
            </a:r>
            <a:r>
              <a:rPr lang="en-US" dirty="0"/>
              <a:t> malignancy</a:t>
            </a:r>
          </a:p>
          <a:p>
            <a:r>
              <a:rPr lang="en-US" dirty="0"/>
              <a:t>Extra-nodal disease includes oropharyngeal, GI, skin involvement (skin is usually T cell lymphoma)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9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Accounts for about 1% of all malignancies</a:t>
            </a:r>
          </a:p>
          <a:p>
            <a:r>
              <a:rPr lang="en-US" dirty="0"/>
              <a:t>Proliferation of plasma cells and usually associated with paraprotein secretion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5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get lytic bone lesions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20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63EEE-34A6-DA4D-B870-87D3EC431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38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sort of things would you ask the man?</a:t>
            </a:r>
          </a:p>
          <a:p>
            <a:pPr marL="171450" indent="-171450">
              <a:buFontTx/>
              <a:buChar char="-"/>
            </a:pPr>
            <a:r>
              <a:rPr lang="en-US" dirty="0"/>
              <a:t>Has this changed ? Is it stopping you from doing anything? Any weight loss? Sweats? How long has this been going on for?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What else would you consider in your differential diagnosis?</a:t>
            </a:r>
          </a:p>
          <a:p>
            <a:pPr marL="0" indent="0">
              <a:buFontTx/>
              <a:buNone/>
            </a:pPr>
            <a:r>
              <a:rPr lang="en-US" dirty="0"/>
              <a:t>-</a:t>
            </a:r>
            <a:r>
              <a:rPr lang="en-US" dirty="0" err="1"/>
              <a:t>Anaemia</a:t>
            </a:r>
            <a:r>
              <a:rPr lang="en-US" dirty="0"/>
              <a:t>. Depression, hypothyroidism, OSAS,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5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sort of things would you ask the man?</a:t>
            </a:r>
          </a:p>
          <a:p>
            <a:pPr marL="171450" indent="-171450">
              <a:buFontTx/>
              <a:buChar char="-"/>
            </a:pPr>
            <a:r>
              <a:rPr lang="en-US" dirty="0"/>
              <a:t>Has this changed ? Is it stopping you from doing anything? Any weight loss? Sweats? How long has this been going on for?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What else would you consider in your differential diagnosis?</a:t>
            </a:r>
          </a:p>
          <a:p>
            <a:pPr marL="0" indent="0">
              <a:buFontTx/>
              <a:buNone/>
            </a:pPr>
            <a:r>
              <a:rPr lang="en-US" dirty="0"/>
              <a:t>-</a:t>
            </a:r>
            <a:r>
              <a:rPr lang="en-US" dirty="0" err="1"/>
              <a:t>Anaemia</a:t>
            </a:r>
            <a:r>
              <a:rPr lang="en-US" dirty="0"/>
              <a:t>. Depression, hypothyroidism, OSAS,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8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this rash called?</a:t>
            </a:r>
          </a:p>
          <a:p>
            <a:endParaRPr lang="en-US" dirty="0"/>
          </a:p>
          <a:p>
            <a:r>
              <a:rPr lang="en-US" dirty="0"/>
              <a:t>What investigations would you like to do?</a:t>
            </a:r>
          </a:p>
          <a:p>
            <a:r>
              <a:rPr lang="en-US" dirty="0"/>
              <a:t>- FBC and blood film, coagulation screen, </a:t>
            </a:r>
            <a:r>
              <a:rPr lang="en-US" dirty="0" err="1"/>
              <a:t>haematinics</a:t>
            </a:r>
            <a:r>
              <a:rPr lang="en-US" dirty="0"/>
              <a:t>, U&amp;E’s and LFTs, CRP, CXR and sputum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78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this rash called?</a:t>
            </a:r>
          </a:p>
          <a:p>
            <a:endParaRPr lang="en-US" dirty="0"/>
          </a:p>
          <a:p>
            <a:r>
              <a:rPr lang="en-US" dirty="0"/>
              <a:t>What investigations would you like to do?</a:t>
            </a:r>
          </a:p>
          <a:p>
            <a:r>
              <a:rPr lang="en-US" dirty="0"/>
              <a:t>- FBC and blood film, coagulation screen, </a:t>
            </a:r>
            <a:r>
              <a:rPr lang="en-US" dirty="0" err="1"/>
              <a:t>haematinics</a:t>
            </a:r>
            <a:r>
              <a:rPr lang="en-US" dirty="0"/>
              <a:t>, U&amp;E’s and LFTs, CRP, CXR and sputum 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96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you describe these blood results?</a:t>
            </a:r>
          </a:p>
          <a:p>
            <a:pPr marL="171450" indent="-171450">
              <a:buFontTx/>
              <a:buChar char="-"/>
            </a:pPr>
            <a:r>
              <a:rPr lang="en-US" dirty="0"/>
              <a:t>Pancytopenia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Anaemia</a:t>
            </a:r>
            <a:r>
              <a:rPr lang="en-US" dirty="0"/>
              <a:t> is just macrocytic (upper limit of normal is 98)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What would your differential diagnosis be</a:t>
            </a:r>
          </a:p>
          <a:p>
            <a:pPr marL="0" indent="0">
              <a:buFontTx/>
              <a:buNone/>
            </a:pPr>
            <a:r>
              <a:rPr lang="en-US" dirty="0"/>
              <a:t>- Bone marrow infiltration, sepsis, AML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3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35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Pathophysiology- Increase in the proliferation but failure of the maturation of cells forming the myeloid lineage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Characteristically, abnormal blasts are present in the peripheral blood and normal haematopoiesis is reduced.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accumulation of these blasts which are unable to differentiate into mature cells results in bone marrow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33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4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 film appearance is that of blast cells with Auer rods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Definitive diagnosis requires bone marrow biopsy.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WCC can be very high and this can cause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leucostasis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usually presents with a high WCC but can be a low WCC as in our case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 of blast cells in ≥20% of the bone marrow cells confirms the diagnosis.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Auer rods are inclusion bodies is the cytoplasm which result from abnormal fusion of the primary granules. They confirm the presence of blasts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00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response considered &lt;5% blast cells</a:t>
            </a:r>
          </a:p>
          <a:p>
            <a:r>
              <a:rPr lang="en-US" dirty="0"/>
              <a:t>Usually have a Hickman line inserted for chemotherapy- get image of Hickman line</a:t>
            </a:r>
          </a:p>
          <a:p>
            <a:r>
              <a:rPr lang="en-US" dirty="0"/>
              <a:t>If available patients can be entered into clinical trials</a:t>
            </a:r>
          </a:p>
          <a:p>
            <a:r>
              <a:rPr lang="en-US" dirty="0"/>
              <a:t>Chemo= DA (</a:t>
            </a:r>
            <a:r>
              <a:rPr lang="en-US" dirty="0" err="1"/>
              <a:t>danarubicin</a:t>
            </a:r>
            <a:r>
              <a:rPr lang="en-US" dirty="0"/>
              <a:t> plus cytarabine), consolidation is high dose cytarabine</a:t>
            </a:r>
          </a:p>
          <a:p>
            <a:endParaRPr lang="en-US" dirty="0"/>
          </a:p>
          <a:p>
            <a:r>
              <a:rPr lang="en-US" dirty="0"/>
              <a:t>In acute </a:t>
            </a:r>
            <a:r>
              <a:rPr lang="en-US" dirty="0" err="1"/>
              <a:t>leaukaemia</a:t>
            </a:r>
            <a:r>
              <a:rPr lang="en-US" dirty="0"/>
              <a:t> there are still some normal cells in the bone marrow, but there is a greater number of functionless blasts</a:t>
            </a:r>
          </a:p>
          <a:p>
            <a:r>
              <a:rPr lang="en-US" dirty="0"/>
              <a:t>During chemotherapy the normal cells are also destroyed</a:t>
            </a:r>
          </a:p>
          <a:p>
            <a:r>
              <a:rPr lang="en-US" dirty="0"/>
              <a:t>This worsens neutropenia and leave the patient vulnerable to infection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Treatment depends on how fit the patient is- may be for best supportive care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10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Older patients however have a higher rate of relapse</a:t>
            </a:r>
          </a:p>
          <a:p>
            <a:endParaRPr lang="en-US" dirty="0"/>
          </a:p>
          <a:p>
            <a:r>
              <a:rPr lang="en-US" dirty="0"/>
              <a:t>As well as certain mutations (FLT3)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Althoughmostpatientsachievecompleteremission,ahighincidenceofrelapseleadstopooroverall survival. 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3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Form of AML with distinct cytological and clinical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classic appearance of APML is a normal WBC count, bi-lobed nuclei, </a:t>
            </a:r>
            <a:r>
              <a:rPr lang="en-GB" dirty="0" err="1"/>
              <a:t>hypergranulated</a:t>
            </a:r>
            <a:r>
              <a:rPr lang="en-GB" dirty="0"/>
              <a:t> blasts, and bundles of Auer rods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Re-arrangement of PML and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retinotic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receptor alpha gene (RARA)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Chromosome 15 retains RARA but is under the control of PML gene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Itisimportanttorapidlyidentifyacutepromyelocyticleukaemia,asassociatedcoagulopathymaybe life threatening.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 which may be life-threatening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 retinoic acid can induce maturation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leukaemic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and is associate with lower incidence of DIC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2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questions would you want to ask?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Haematological</a:t>
            </a:r>
            <a:r>
              <a:rPr lang="en-US" dirty="0"/>
              <a:t> malignancies are relatively rare, accounts for about 8% of all malignancies</a:t>
            </a:r>
          </a:p>
          <a:p>
            <a:r>
              <a:rPr lang="en-US" dirty="0"/>
              <a:t>Occur in all age groups including children however most increase with age</a:t>
            </a:r>
          </a:p>
          <a:p>
            <a:r>
              <a:rPr lang="en-US" dirty="0"/>
              <a:t>Graph is of Hodgkin lymphoma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3EEE-34A6-DA4D-B870-87D3EC4319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65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investigations include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Those for </a:t>
            </a:r>
            <a:r>
              <a:rPr lang="en-US" dirty="0" err="1"/>
              <a:t>anaemia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Repeat FBC and film</a:t>
            </a:r>
          </a:p>
          <a:p>
            <a:pPr marL="171450" indent="-171450">
              <a:buFontTx/>
              <a:buChar char="-"/>
            </a:pPr>
            <a:r>
              <a:rPr lang="en-US" dirty="0"/>
              <a:t>Bone marrow aspirate and trephine</a:t>
            </a:r>
          </a:p>
          <a:p>
            <a:pPr marL="171450" indent="-171450">
              <a:buFontTx/>
              <a:buChar char="-"/>
            </a:pPr>
            <a:r>
              <a:rPr lang="en-US" dirty="0"/>
              <a:t>LFTs</a:t>
            </a:r>
          </a:p>
          <a:p>
            <a:pPr marL="0" indent="0">
              <a:buFontTx/>
              <a:buNone/>
            </a:pPr>
            <a:endParaRPr lang="en-US" dirty="0"/>
          </a:p>
          <a:p>
            <a:r>
              <a:rPr lang="en-US" dirty="0"/>
              <a:t>What do you think your differential diagnosis might be?</a:t>
            </a:r>
          </a:p>
          <a:p>
            <a:r>
              <a:rPr lang="en-US" dirty="0"/>
              <a:t>- CML, CLL, myeloproliferative disorder, low grade lymphoma,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42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malignant clonal disorder of the haematopoietic stem cell that results in marked myeloid hyperplasia of the bone marrow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Dysregulation of haematopoiesis arises due to a BCR-ABL fusion gene that causes an abnormal expansion of myeloid cells in the bone marrow and peripheral blood</a:t>
            </a:r>
            <a:endParaRPr lang="en-US" dirty="0"/>
          </a:p>
          <a:p>
            <a:r>
              <a:rPr lang="en-US" dirty="0"/>
              <a:t>Rare in children</a:t>
            </a:r>
          </a:p>
          <a:p>
            <a:r>
              <a:rPr lang="en-US" dirty="0"/>
              <a:t>Slight male predominance</a:t>
            </a:r>
          </a:p>
          <a:p>
            <a:r>
              <a:rPr lang="en-US" dirty="0"/>
              <a:t>30% are asymptomatic at diagnosis</a:t>
            </a:r>
          </a:p>
          <a:p>
            <a:r>
              <a:rPr lang="en-US" dirty="0"/>
              <a:t>The only known risk factor is exposure to ionizing radiation</a:t>
            </a:r>
          </a:p>
          <a:p>
            <a:r>
              <a:rPr lang="en-US" dirty="0"/>
              <a:t>Splenomegaly is the most common examination finding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6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45% of patients have </a:t>
            </a:r>
            <a:r>
              <a:rPr lang="en-US" dirty="0" err="1"/>
              <a:t>anaemia</a:t>
            </a:r>
            <a:r>
              <a:rPr lang="en-US" dirty="0"/>
              <a:t> and 15-30% have thrombocytosis</a:t>
            </a:r>
          </a:p>
          <a:p>
            <a:r>
              <a:rPr lang="en-US" dirty="0"/>
              <a:t>Most </a:t>
            </a:r>
            <a:r>
              <a:rPr lang="en-US" dirty="0" err="1"/>
              <a:t>commomly</a:t>
            </a:r>
            <a:r>
              <a:rPr lang="en-US" dirty="0"/>
              <a:t> raised WCC is neutrophils and myelocytes</a:t>
            </a:r>
          </a:p>
          <a:p>
            <a:r>
              <a:rPr lang="en-US" dirty="0"/>
              <a:t>Blood film show all stages of white cell differentiation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0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 in more than 80% of patients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BCR-ABL is a constitutively active tyrosine kinase that phosphorylates and alters activity of downstream signal transduction proteins. This fusion protein transforms normal haematopoietic stem cells into malignant cells.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73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Block ATP from binding to the BCR-ABL protein and therefore prevent phosphorylation and downstream signaling</a:t>
            </a:r>
          </a:p>
          <a:p>
            <a:r>
              <a:rPr lang="en-US" dirty="0"/>
              <a:t>TKI- imatinib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Imatinib is well tolerated and approximately 87% of patients achieve complete haematological response.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Allogeneic haematopoietic stem cell transplant (HSCT) plus high-dose induction chemotherapy is only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considered in patients who are fit enough for the procedure and who have failed TKI therapy.[15]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12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SOB, dizziness, fatigue</a:t>
            </a:r>
          </a:p>
          <a:p>
            <a:endParaRPr lang="en-US" dirty="0"/>
          </a:p>
          <a:p>
            <a:r>
              <a:rPr lang="en-US" dirty="0"/>
              <a:t>Questions such as:</a:t>
            </a:r>
          </a:p>
          <a:p>
            <a:r>
              <a:rPr lang="en-US" dirty="0"/>
              <a:t>Blood loss, diet, FH, DH, duration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SOB, dizziness, fatigue</a:t>
            </a:r>
          </a:p>
          <a:p>
            <a:endParaRPr lang="en-US" dirty="0"/>
          </a:p>
          <a:p>
            <a:r>
              <a:rPr lang="en-US" dirty="0"/>
              <a:t>Questions such as:</a:t>
            </a:r>
          </a:p>
          <a:p>
            <a:r>
              <a:rPr lang="en-US" dirty="0"/>
              <a:t>Blood loss, diet, FH, DH, duration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1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03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90F7-CE65-7F4F-9891-83CCFA39BC5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2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63EEE-34A6-DA4D-B870-87D3EC4319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80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Macrocytosis, dimorphic red cells, </a:t>
            </a:r>
            <a:r>
              <a:rPr lang="en-US" dirty="0" err="1"/>
              <a:t>hypogranular</a:t>
            </a:r>
            <a:r>
              <a:rPr lang="en-US" dirty="0"/>
              <a:t> neutrophils, dysmorphic monocytes/blasts</a:t>
            </a:r>
          </a:p>
          <a:p>
            <a:r>
              <a:rPr lang="en-US" dirty="0"/>
              <a:t>Abnormal shape and size of RBC including tear drop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2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68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of biologically and clinically heterogeneous clonal disorders characterized by ineffective </a:t>
            </a:r>
            <a:r>
              <a:rPr lang="en-US" dirty="0" err="1"/>
              <a:t>haematopoeisis</a:t>
            </a:r>
            <a:r>
              <a:rPr lang="en-US" dirty="0"/>
              <a:t> and subsequent peripheral cytopenia. Variable tendency to evolve to bone marrow failure or acute myeloblastic leukemia depending on subtype.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heterogeneous group of clonal stem cell disorders. Uncontrolled proliferation and clonal expansion of neoplastic multipotential haematopoietic stem cells compromise the production of normal cells, producing a range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cytopenias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707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Usually develops as a result of acquired chromosomal abnormalities</a:t>
            </a:r>
          </a:p>
          <a:p>
            <a:r>
              <a:rPr lang="en-US" dirty="0"/>
              <a:t>Cancer therapy- radiotherapy, alkylating agents (cyclophosphamide, melphalan, chlorambucil)</a:t>
            </a:r>
          </a:p>
          <a:p>
            <a:r>
              <a:rPr lang="en-US" dirty="0"/>
              <a:t>Syndromes include Fanconi </a:t>
            </a:r>
            <a:r>
              <a:rPr lang="en-US" dirty="0" err="1"/>
              <a:t>anaemia</a:t>
            </a:r>
            <a:r>
              <a:rPr lang="en-US" dirty="0"/>
              <a:t>, NF type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63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splenomegaly</a:t>
            </a:r>
          </a:p>
          <a:p>
            <a:r>
              <a:rPr lang="en-US" dirty="0"/>
              <a:t>Can also do immunohistochemistry and cytogenetic analysis</a:t>
            </a:r>
          </a:p>
          <a:p>
            <a:r>
              <a:rPr lang="en-US" dirty="0"/>
              <a:t>Pancytopenia with a macrocytic </a:t>
            </a:r>
            <a:r>
              <a:rPr lang="en-US" dirty="0" err="1"/>
              <a:t>anaemia</a:t>
            </a:r>
            <a:endParaRPr lang="en-US" dirty="0"/>
          </a:p>
          <a:p>
            <a:endParaRPr lang="en-US" dirty="0"/>
          </a:p>
          <a:p>
            <a:r>
              <a:rPr lang="en-US" dirty="0"/>
              <a:t>Blood film appearance-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788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</a:t>
            </a:r>
            <a:r>
              <a:rPr lang="en-US" dirty="0" err="1"/>
              <a:t>leukaemic</a:t>
            </a:r>
            <a:endParaRPr lang="en-US" dirty="0"/>
          </a:p>
          <a:p>
            <a:r>
              <a:rPr lang="en-US" dirty="0"/>
              <a:t>Fatal due to </a:t>
            </a:r>
            <a:r>
              <a:rPr lang="en-US" dirty="0" err="1"/>
              <a:t>leukaemic</a:t>
            </a:r>
            <a:r>
              <a:rPr lang="en-US" dirty="0"/>
              <a:t> progression or bone marrow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288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774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29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63EEE-34A6-DA4D-B870-87D3EC431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91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includes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63EEE-34A6-DA4D-B870-87D3EC431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763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63EEE-34A6-DA4D-B870-87D3EC431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22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63EEE-34A6-DA4D-B870-87D3EC4319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42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Polycythaemia</a:t>
            </a:r>
            <a:r>
              <a:rPr lang="en-US" dirty="0"/>
              <a:t> rubra vera, essential thrombocytosis and </a:t>
            </a:r>
            <a:r>
              <a:rPr lang="en-US" dirty="0" err="1"/>
              <a:t>myleofibrosis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F7F26-7B5E-4E48-A82F-59D57550D4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5882-63C4-3C49-91A4-A232A99D1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D4D89-F79A-3E47-B10C-9C0C8C4C7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AA73-637E-DC45-A56E-5984465A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49EB3-B352-A645-B5E1-70D587D7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9BB39-A498-E042-9254-D762A62F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DB1F-BA5E-1A4C-A589-9ADD4BAB3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F9997-03BC-6B44-89EF-470DD88A2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0F842-9698-0440-B8A2-8D58377B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5AAA1-8106-204A-983E-B61B9BD0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A9DF-E7DC-BF43-8E82-B850C6C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4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E28ED0-C2B5-F14A-AD92-F2C0C7B38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BD3A9-F2D6-B44F-ADAD-4E82B4749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17EE0-A907-5041-B9DB-69FA9A81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A8BD-B328-0741-A21F-1FFB4108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70267-5514-1E4B-A125-8758D965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3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8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7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7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7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A920-0819-F448-A971-0410F2B0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635F-040A-B94C-8B30-DC5CA74CD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4EC42-742D-F24A-8CFB-53A9FE30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930AC-6FFB-7F45-8CCB-515177C0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3509-41CA-254A-A9C1-1F077CEA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4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38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7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6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D07E-7C0E-D44C-855E-2ABCA0A3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A4A9C-DBAB-D748-A4E7-C7152F9C7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41C75-1536-1C42-973F-3B5155E0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EAA58-270B-B042-A9E8-BB2667E9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BEECD-DB2D-6F41-AC92-5617687F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6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23C1-D338-7344-AFE2-EE94869A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8B07-D026-6344-BADB-2853726F1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779B4-5D07-A84F-B114-831E6851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940A0-0BE6-2244-98CF-0B110527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F00C3-9BC7-7A4C-90E5-78BB2E2F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79204-B99E-C44C-842F-5DC3EF1A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6264-E70D-C14E-B611-00EC8D3E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52679-4298-1F46-BD74-3E4645B0B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C03DB-8DDB-0F46-B377-FAF285B56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90F4F-CA97-3C4B-AB61-E1750BE6C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7F39B-3542-664E-B553-0611FC2EA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B3983E-8D4E-144C-8FC3-A8A242E5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FF0DB-52B1-FD4C-A644-53E037F0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1C270-D190-F242-ACB8-0770C73A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E0840-0285-924B-84BF-E5EDAF237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C2EB4-A4B5-144F-BDB3-5B2A64BA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DC84C-8393-CB46-852B-86F943CF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E98C9-F885-8346-AC08-5C938A02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8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87118-5E17-2344-863E-DDC27B5D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610FE-1B66-5E4D-AC49-3D85F4CF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C1B13-CE05-0544-BCA4-D8F288A2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7C23-8406-954F-904A-5CECC6E5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F0F7-1B54-734B-BDC3-468781CF9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F937B-C7B4-B347-9EA5-468605E79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9A7E4-50C7-634E-B430-D8E87697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1376F-089E-9B43-850F-CF943623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16C9B-C48F-904E-B53E-1EAD1CF8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0B3A-F177-FC4B-85D8-11CCD378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82EA7-448E-B34B-9F88-C70046E1A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9387A-F111-2C4C-BD92-745DB72AF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F3991-B752-934C-B6E2-30E5FEF7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09E6C-AD75-8147-89CB-A705EAF1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B9E8E-25CF-9B4A-9F84-43B2B2EA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A7D3E-18B3-0547-B1BB-453AC265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1871-85E3-4A43-AC7F-FD9AA138B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E11F5-3224-2D4E-BE1F-D1A30F2BD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DFD1F-D62C-8A4A-B4DE-9189FA2D8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135CC-3530-7343-95A8-11CE5E019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3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7ED5-4811-CF47-8811-962F343846B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fld id="{B3AEFC96-3598-6342-8294-63678EB3A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6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B203-C9C0-E34C-B347-DEF0B1288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5505" y="1008963"/>
            <a:ext cx="7008127" cy="4307148"/>
          </a:xfrm>
        </p:spPr>
        <p:txBody>
          <a:bodyPr anchor="ctr">
            <a:normAutofit/>
          </a:bodyPr>
          <a:lstStyle/>
          <a:p>
            <a:r>
              <a:rPr lang="en-US" dirty="0" err="1"/>
              <a:t>Haematological</a:t>
            </a:r>
            <a:r>
              <a:rPr lang="en-US" dirty="0"/>
              <a:t>  Malignancies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FC691-F3B3-DC47-B4D5-952814F17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679" y="4279948"/>
            <a:ext cx="4312334" cy="1096899"/>
          </a:xfrm>
        </p:spPr>
        <p:txBody>
          <a:bodyPr anchor="ctr">
            <a:normAutofit/>
          </a:bodyPr>
          <a:lstStyle/>
          <a:p>
            <a:r>
              <a:rPr lang="en-US" dirty="0"/>
              <a:t>Samantha Drummond</a:t>
            </a:r>
          </a:p>
          <a:p>
            <a:r>
              <a:rPr lang="en-US" dirty="0"/>
              <a:t>Clinical Teaching Fellow in </a:t>
            </a:r>
            <a:r>
              <a:rPr lang="en-US" dirty="0" err="1"/>
              <a:t>Haematology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F4382-4DDD-BB40-B328-664ED868C8B0}"/>
              </a:ext>
            </a:extLst>
          </p:cNvPr>
          <p:cNvGrpSpPr/>
          <p:nvPr/>
        </p:nvGrpSpPr>
        <p:grpSpPr>
          <a:xfrm>
            <a:off x="327261" y="22694"/>
            <a:ext cx="11068080" cy="6906797"/>
            <a:chOff x="327261" y="22694"/>
            <a:chExt cx="11068080" cy="690679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9A2708-A405-C04F-AC8F-2026402C732C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58" y="5065279"/>
              <a:ext cx="1643163" cy="2964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269B2B0-4E65-0C4D-9AE3-5EC5153EC8C0}"/>
                </a:ext>
              </a:extLst>
            </p:cNvPr>
            <p:cNvCxnSpPr>
              <a:cxnSpLocks/>
            </p:cNvCxnSpPr>
            <p:nvPr/>
          </p:nvCxnSpPr>
          <p:spPr>
            <a:xfrm>
              <a:off x="3973645" y="5344867"/>
              <a:ext cx="1608307" cy="7844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E5C7B69-11E4-3F45-84B6-6204677D1C34}"/>
                </a:ext>
              </a:extLst>
            </p:cNvPr>
            <p:cNvGrpSpPr/>
            <p:nvPr/>
          </p:nvGrpSpPr>
          <p:grpSpPr>
            <a:xfrm>
              <a:off x="464394" y="3092757"/>
              <a:ext cx="1050346" cy="969800"/>
              <a:chOff x="838200" y="3135086"/>
              <a:chExt cx="1186543" cy="1094014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179BE1F-4ED3-784C-937F-989209BB02C1}"/>
                  </a:ext>
                </a:extLst>
              </p:cNvPr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E746521-7CA7-CD44-927B-D76474ABD85D}"/>
                  </a:ext>
                </a:extLst>
              </p:cNvPr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479E9CB-ED83-4D4A-9487-01B5D893855A}"/>
                </a:ext>
              </a:extLst>
            </p:cNvPr>
            <p:cNvCxnSpPr>
              <a:cxnSpLocks/>
            </p:cNvCxnSpPr>
            <p:nvPr/>
          </p:nvCxnSpPr>
          <p:spPr>
            <a:xfrm>
              <a:off x="1414172" y="4222116"/>
              <a:ext cx="1461606" cy="6335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AC2A239-AC55-3444-82CD-A5F68BFD03E1}"/>
                </a:ext>
              </a:extLst>
            </p:cNvPr>
            <p:cNvGrpSpPr/>
            <p:nvPr/>
          </p:nvGrpSpPr>
          <p:grpSpPr>
            <a:xfrm>
              <a:off x="3001846" y="4639780"/>
              <a:ext cx="909471" cy="768157"/>
              <a:chOff x="3782783" y="3135086"/>
              <a:chExt cx="1050474" cy="10287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E2BCB30-E887-C646-8FBF-37E13B640F5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A5AA114-5063-D441-9B4B-120CDC11A5C5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70DBA6-15A1-4E4D-BD66-88556FE08CDC}"/>
                </a:ext>
              </a:extLst>
            </p:cNvPr>
            <p:cNvGrpSpPr/>
            <p:nvPr/>
          </p:nvGrpSpPr>
          <p:grpSpPr>
            <a:xfrm>
              <a:off x="5750468" y="5923576"/>
              <a:ext cx="868725" cy="763627"/>
              <a:chOff x="3782783" y="3135086"/>
              <a:chExt cx="1050474" cy="10287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4C9A000-2993-1B42-A805-12081D8028A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CAD7CBB-F016-794A-850C-4131B69F91EE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89C36C3-D0A0-E148-ABDB-1B0D1009B1B3}"/>
                </a:ext>
              </a:extLst>
            </p:cNvPr>
            <p:cNvGrpSpPr/>
            <p:nvPr/>
          </p:nvGrpSpPr>
          <p:grpSpPr>
            <a:xfrm>
              <a:off x="5790804" y="5007608"/>
              <a:ext cx="762897" cy="708242"/>
              <a:chOff x="3782783" y="3135086"/>
              <a:chExt cx="1050474" cy="10287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28D22EE-16DC-524D-86D6-B074BF86E77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DACBFD8-A0CA-CA41-A68C-8EAD09CD682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DF9CB9-DFCA-1E48-BCDB-D72F095A7AB4}"/>
                </a:ext>
              </a:extLst>
            </p:cNvPr>
            <p:cNvSpPr txBox="1"/>
            <p:nvPr/>
          </p:nvSpPr>
          <p:spPr>
            <a:xfrm>
              <a:off x="327261" y="4133695"/>
              <a:ext cx="1807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Stem cell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1E7B9F-FF7D-BF47-91C6-97A70358846C}"/>
                </a:ext>
              </a:extLst>
            </p:cNvPr>
            <p:cNvSpPr txBox="1"/>
            <p:nvPr/>
          </p:nvSpPr>
          <p:spPr>
            <a:xfrm>
              <a:off x="3641812" y="5687525"/>
              <a:ext cx="1695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Lymphoid precursors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71C8417-A3A0-3046-8343-BEE19E6EBB65}"/>
                </a:ext>
              </a:extLst>
            </p:cNvPr>
            <p:cNvGrpSpPr/>
            <p:nvPr/>
          </p:nvGrpSpPr>
          <p:grpSpPr>
            <a:xfrm>
              <a:off x="8117598" y="5101190"/>
              <a:ext cx="506661" cy="597026"/>
              <a:chOff x="3782783" y="3135086"/>
              <a:chExt cx="1050474" cy="10287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729E671-0558-494C-99CA-3A83D9E79F19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80BF0E8-C9F6-8F49-9EA3-594AEE88FB8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508AADF-ADBB-E54E-AD15-C575BA11BAA0}"/>
                </a:ext>
              </a:extLst>
            </p:cNvPr>
            <p:cNvCxnSpPr/>
            <p:nvPr/>
          </p:nvCxnSpPr>
          <p:spPr>
            <a:xfrm>
              <a:off x="6848584" y="540793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F14ED77-AC7B-D142-8882-D42955BAB5A2}"/>
                </a:ext>
              </a:extLst>
            </p:cNvPr>
            <p:cNvCxnSpPr/>
            <p:nvPr/>
          </p:nvCxnSpPr>
          <p:spPr>
            <a:xfrm>
              <a:off x="6864991" y="6349359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BE1E818-1548-0942-8228-C86E66F4BA9A}"/>
                </a:ext>
              </a:extLst>
            </p:cNvPr>
            <p:cNvGrpSpPr/>
            <p:nvPr/>
          </p:nvGrpSpPr>
          <p:grpSpPr>
            <a:xfrm>
              <a:off x="8164261" y="6083635"/>
              <a:ext cx="543061" cy="531449"/>
              <a:chOff x="3782783" y="3135086"/>
              <a:chExt cx="1050474" cy="10287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54CF00E-7794-AE40-9353-9F23EBBD0BDB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F597739-2A3D-8C4F-9218-7C0559027B97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AA32B2-B7FA-1C4C-AABD-44D3AD764561}"/>
                </a:ext>
              </a:extLst>
            </p:cNvPr>
            <p:cNvSpPr txBox="1"/>
            <p:nvPr/>
          </p:nvSpPr>
          <p:spPr>
            <a:xfrm>
              <a:off x="7957790" y="5721249"/>
              <a:ext cx="16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lymphocytes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8E89F17-4F52-B044-912B-A8E2A4824F13}"/>
                </a:ext>
              </a:extLst>
            </p:cNvPr>
            <p:cNvSpPr txBox="1"/>
            <p:nvPr/>
          </p:nvSpPr>
          <p:spPr>
            <a:xfrm>
              <a:off x="7899704" y="6560159"/>
              <a:ext cx="16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 lymphocytes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FD701B8-F71B-D645-BA8D-C608797C764B}"/>
                </a:ext>
              </a:extLst>
            </p:cNvPr>
            <p:cNvCxnSpPr/>
            <p:nvPr/>
          </p:nvCxnSpPr>
          <p:spPr>
            <a:xfrm>
              <a:off x="8771241" y="540793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841F5EA-6E2A-2C42-A197-AD9BAB1A143F}"/>
                </a:ext>
              </a:extLst>
            </p:cNvPr>
            <p:cNvGrpSpPr/>
            <p:nvPr/>
          </p:nvGrpSpPr>
          <p:grpSpPr>
            <a:xfrm>
              <a:off x="10075911" y="5106379"/>
              <a:ext cx="762897" cy="609471"/>
              <a:chOff x="10520146" y="3135086"/>
              <a:chExt cx="1530340" cy="1094014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4572425-9BB1-744F-A407-DADC2DE62A53}"/>
                  </a:ext>
                </a:extLst>
              </p:cNvPr>
              <p:cNvSpPr/>
              <p:nvPr/>
            </p:nvSpPr>
            <p:spPr>
              <a:xfrm>
                <a:off x="10520146" y="3135086"/>
                <a:ext cx="1530340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C81F44A-C13C-F74A-866A-1AABFEBB11CA}"/>
                  </a:ext>
                </a:extLst>
              </p:cNvPr>
              <p:cNvSpPr/>
              <p:nvPr/>
            </p:nvSpPr>
            <p:spPr>
              <a:xfrm>
                <a:off x="10634449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0240D03-CBDA-F647-8779-0264FEAF6F51}"/>
                </a:ext>
              </a:extLst>
            </p:cNvPr>
            <p:cNvSpPr txBox="1"/>
            <p:nvPr/>
          </p:nvSpPr>
          <p:spPr>
            <a:xfrm>
              <a:off x="9878742" y="5759968"/>
              <a:ext cx="151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Plasma cells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7E02F08-2EC9-9C41-8902-6B482B265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6554" y="2491877"/>
              <a:ext cx="1274917" cy="6959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656ED1D-3851-B843-9D7E-79552B1E3D30}"/>
                </a:ext>
              </a:extLst>
            </p:cNvPr>
            <p:cNvGrpSpPr/>
            <p:nvPr/>
          </p:nvGrpSpPr>
          <p:grpSpPr>
            <a:xfrm>
              <a:off x="2791471" y="1720215"/>
              <a:ext cx="961972" cy="849078"/>
              <a:chOff x="838200" y="3135086"/>
              <a:chExt cx="1186543" cy="1094014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F2B6839-60C4-2E40-93EE-A4A91FFCE55A}"/>
                  </a:ext>
                </a:extLst>
              </p:cNvPr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1E2481C-4714-CC4B-BF66-230C7F055D4B}"/>
                  </a:ext>
                </a:extLst>
              </p:cNvPr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04A6E64-F905-1D4C-BC93-187B6A3C3630}"/>
                </a:ext>
              </a:extLst>
            </p:cNvPr>
            <p:cNvGrpSpPr/>
            <p:nvPr/>
          </p:nvGrpSpPr>
          <p:grpSpPr>
            <a:xfrm>
              <a:off x="5478754" y="22694"/>
              <a:ext cx="678044" cy="607579"/>
              <a:chOff x="3782783" y="3135086"/>
              <a:chExt cx="1050474" cy="1028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9088340-3833-3B4A-A267-88CBB273A8E4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26D9139-815B-7E41-9EF2-8157478A160A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4E82870-50D1-0645-A8F3-93D69A2832F7}"/>
                </a:ext>
              </a:extLst>
            </p:cNvPr>
            <p:cNvGrpSpPr/>
            <p:nvPr/>
          </p:nvGrpSpPr>
          <p:grpSpPr>
            <a:xfrm>
              <a:off x="5478754" y="775404"/>
              <a:ext cx="678044" cy="607579"/>
              <a:chOff x="3782783" y="3135086"/>
              <a:chExt cx="1050474" cy="1028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168DFE9-E7E9-414A-B9F2-EB3F6849C37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A81E29E-2D3F-D941-A6C3-9150C4209FA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D5B76E7-8BC0-9F4B-9BF0-1200BEAB7935}"/>
                </a:ext>
              </a:extLst>
            </p:cNvPr>
            <p:cNvGrpSpPr/>
            <p:nvPr/>
          </p:nvGrpSpPr>
          <p:grpSpPr>
            <a:xfrm>
              <a:off x="5478754" y="1558185"/>
              <a:ext cx="678044" cy="607579"/>
              <a:chOff x="3782783" y="3135086"/>
              <a:chExt cx="1050474" cy="10287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8299379-44D0-5647-8CBD-06C616194A1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38140A3-34A5-D149-A9D4-6CE198EA93D0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E6ACA0A-8C8F-F140-B709-2D737EDE2905}"/>
                </a:ext>
              </a:extLst>
            </p:cNvPr>
            <p:cNvGrpSpPr/>
            <p:nvPr/>
          </p:nvGrpSpPr>
          <p:grpSpPr>
            <a:xfrm>
              <a:off x="5489508" y="2356859"/>
              <a:ext cx="678044" cy="607579"/>
              <a:chOff x="3782783" y="3135086"/>
              <a:chExt cx="1050474" cy="1028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CDD91D6-B0D4-CC42-95A4-F36F743E3BB1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AC421EF-3D07-5249-95CF-E31900E57C44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FA88615-6BDA-4E48-973D-9E6C467D0FDF}"/>
                </a:ext>
              </a:extLst>
            </p:cNvPr>
            <p:cNvGrpSpPr/>
            <p:nvPr/>
          </p:nvGrpSpPr>
          <p:grpSpPr>
            <a:xfrm>
              <a:off x="5478754" y="3125210"/>
              <a:ext cx="678044" cy="607579"/>
              <a:chOff x="3782783" y="3135086"/>
              <a:chExt cx="1050474" cy="10287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47D202D-185C-4C4C-A4ED-21FD3273BD8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8B4E4C2-6CAB-6E4C-A433-EEF17AF7C153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764255F-6FEF-B24E-A4B2-9083A698A998}"/>
                </a:ext>
              </a:extLst>
            </p:cNvPr>
            <p:cNvGrpSpPr/>
            <p:nvPr/>
          </p:nvGrpSpPr>
          <p:grpSpPr>
            <a:xfrm>
              <a:off x="5478754" y="3905179"/>
              <a:ext cx="678044" cy="607579"/>
              <a:chOff x="3782783" y="3135086"/>
              <a:chExt cx="1050474" cy="102870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9E56FEA-E07B-D849-A5E0-FC6CCD200F0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7FDA591-34E6-0840-BF17-ACF7DF1A5A1E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DCCA06D-A84A-E142-A6B6-AEEF42D222EF}"/>
                </a:ext>
              </a:extLst>
            </p:cNvPr>
            <p:cNvCxnSpPr/>
            <p:nvPr/>
          </p:nvCxnSpPr>
          <p:spPr>
            <a:xfrm>
              <a:off x="6601915" y="37041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6661F4F-4536-F04F-9BC4-A38695BA7590}"/>
                </a:ext>
              </a:extLst>
            </p:cNvPr>
            <p:cNvCxnSpPr/>
            <p:nvPr/>
          </p:nvCxnSpPr>
          <p:spPr>
            <a:xfrm>
              <a:off x="6603695" y="1079193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7100DCE-8510-D84F-9D94-A22382C1AD2C}"/>
                </a:ext>
              </a:extLst>
            </p:cNvPr>
            <p:cNvCxnSpPr/>
            <p:nvPr/>
          </p:nvCxnSpPr>
          <p:spPr>
            <a:xfrm>
              <a:off x="6603695" y="1881188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4A54818A-3EBA-C045-8740-831749853581}"/>
                </a:ext>
              </a:extLst>
            </p:cNvPr>
            <p:cNvCxnSpPr/>
            <p:nvPr/>
          </p:nvCxnSpPr>
          <p:spPr>
            <a:xfrm>
              <a:off x="6589148" y="2677139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7A3DAB17-D8B9-E843-949A-B6EB82A19B79}"/>
                </a:ext>
              </a:extLst>
            </p:cNvPr>
            <p:cNvCxnSpPr/>
            <p:nvPr/>
          </p:nvCxnSpPr>
          <p:spPr>
            <a:xfrm>
              <a:off x="6601915" y="3429000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1DF63DA-F61A-334B-BF86-9A8037D585D7}"/>
                </a:ext>
              </a:extLst>
            </p:cNvPr>
            <p:cNvCxnSpPr/>
            <p:nvPr/>
          </p:nvCxnSpPr>
          <p:spPr>
            <a:xfrm>
              <a:off x="6603695" y="4208968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B39EDA1-5781-EA40-BC81-EF9DDBF0D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4979" y="37665"/>
              <a:ext cx="565950" cy="56595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BD281C4-BD43-B241-AC50-01A2C1B383E3}"/>
                </a:ext>
              </a:extLst>
            </p:cNvPr>
            <p:cNvSpPr txBox="1"/>
            <p:nvPr/>
          </p:nvSpPr>
          <p:spPr>
            <a:xfrm>
              <a:off x="8576757" y="102813"/>
              <a:ext cx="1716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 cells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7C572F67-6288-1342-9661-6FE0FAD2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5196" y="737776"/>
              <a:ext cx="671015" cy="645207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E82AF47-9905-4F47-8413-0C393582EF58}"/>
                </a:ext>
              </a:extLst>
            </p:cNvPr>
            <p:cNvSpPr txBox="1"/>
            <p:nvPr/>
          </p:nvSpPr>
          <p:spPr>
            <a:xfrm>
              <a:off x="8580966" y="875713"/>
              <a:ext cx="1363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Neutrophils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AD7E3078-6BBD-BE40-B254-C7BBF880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0797" y="1579225"/>
              <a:ext cx="573569" cy="536565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9CC59E0-284A-784B-9014-1ECB2F4B7641}"/>
                </a:ext>
              </a:extLst>
            </p:cNvPr>
            <p:cNvSpPr txBox="1"/>
            <p:nvPr/>
          </p:nvSpPr>
          <p:spPr>
            <a:xfrm>
              <a:off x="8564787" y="1711766"/>
              <a:ext cx="1362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Monocytes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4117D60-BAAF-D34F-9676-871850BC3321}"/>
                </a:ext>
              </a:extLst>
            </p:cNvPr>
            <p:cNvSpPr txBox="1"/>
            <p:nvPr/>
          </p:nvSpPr>
          <p:spPr>
            <a:xfrm>
              <a:off x="8586258" y="2499718"/>
              <a:ext cx="1200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Basophils</a:t>
              </a: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7CC19A23-FB59-4644-9F3B-0B5702DD4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7020" y="2478176"/>
              <a:ext cx="603525" cy="408840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99AB0E7-6D72-AB46-BCD0-593A80EFBD8F}"/>
                </a:ext>
              </a:extLst>
            </p:cNvPr>
            <p:cNvSpPr txBox="1"/>
            <p:nvPr/>
          </p:nvSpPr>
          <p:spPr>
            <a:xfrm>
              <a:off x="8555378" y="3228355"/>
              <a:ext cx="135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Eosinophils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5C129D1-9E5A-DC4C-BF42-E7814A9C1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1396" y="3195629"/>
              <a:ext cx="569149" cy="437807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4CC6006-8372-B741-A62F-841EBFBEB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9713" y="4071158"/>
              <a:ext cx="566684" cy="300009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8425260-9264-D041-BB5B-66FFDFAFEF48}"/>
                </a:ext>
              </a:extLst>
            </p:cNvPr>
            <p:cNvSpPr txBox="1"/>
            <p:nvPr/>
          </p:nvSpPr>
          <p:spPr>
            <a:xfrm>
              <a:off x="8583578" y="4030925"/>
              <a:ext cx="1200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Platelets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20E457-176E-9A4B-8007-A623E477CCAF}"/>
                </a:ext>
              </a:extLst>
            </p:cNvPr>
            <p:cNvSpPr txBox="1"/>
            <p:nvPr/>
          </p:nvSpPr>
          <p:spPr>
            <a:xfrm>
              <a:off x="2606470" y="674247"/>
              <a:ext cx="140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Myeloid precursors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175ED20-8A55-E640-A78C-359F3F249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80" y="524144"/>
              <a:ext cx="1581879" cy="12399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0EDF609-3AEB-6E44-832F-A635735F7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8198" y="1180324"/>
              <a:ext cx="1555801" cy="7905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4F1AD6E-7427-AF4C-8E5A-BFAEF5E54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523" y="1924870"/>
              <a:ext cx="1494736" cy="2198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AA0EFA1-066B-884C-92D2-470C779C4286}"/>
                </a:ext>
              </a:extLst>
            </p:cNvPr>
            <p:cNvCxnSpPr>
              <a:cxnSpLocks/>
            </p:cNvCxnSpPr>
            <p:nvPr/>
          </p:nvCxnSpPr>
          <p:spPr>
            <a:xfrm>
              <a:off x="3850056" y="2270175"/>
              <a:ext cx="1543943" cy="3904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5799C31-2E5E-6448-A2CE-D894A494548F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77" y="2515590"/>
              <a:ext cx="1624322" cy="8410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0D0A1A0-F8EA-C44E-8A5C-7A2F65A3AC1F}"/>
                </a:ext>
              </a:extLst>
            </p:cNvPr>
            <p:cNvCxnSpPr>
              <a:cxnSpLocks/>
            </p:cNvCxnSpPr>
            <p:nvPr/>
          </p:nvCxnSpPr>
          <p:spPr>
            <a:xfrm>
              <a:off x="3628346" y="2603754"/>
              <a:ext cx="1799148" cy="14912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B678EE3-B3D0-554C-AA4E-2D30A27DD822}"/>
              </a:ext>
            </a:extLst>
          </p:cNvPr>
          <p:cNvSpPr/>
          <p:nvPr/>
        </p:nvSpPr>
        <p:spPr>
          <a:xfrm>
            <a:off x="9851794" y="4810482"/>
            <a:ext cx="1543547" cy="180460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3DC5B-28A9-C548-AE02-A815104CA019}"/>
              </a:ext>
            </a:extLst>
          </p:cNvPr>
          <p:cNvSpPr txBox="1"/>
          <p:nvPr/>
        </p:nvSpPr>
        <p:spPr>
          <a:xfrm>
            <a:off x="9937580" y="3905179"/>
            <a:ext cx="170613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myeloma</a:t>
            </a:r>
          </a:p>
        </p:txBody>
      </p:sp>
    </p:spTree>
    <p:extLst>
      <p:ext uri="{BB962C8B-B14F-4D97-AF65-F5344CB8AC3E}">
        <p14:creationId xmlns:p14="http://schemas.microsoft.com/office/powerpoint/2010/main" val="410812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8F43-0FCE-2942-B4D1-C3009B59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85" y="573741"/>
            <a:ext cx="9610165" cy="1320800"/>
          </a:xfrm>
        </p:spPr>
        <p:txBody>
          <a:bodyPr/>
          <a:lstStyle/>
          <a:p>
            <a:r>
              <a:rPr lang="en-US" dirty="0"/>
              <a:t>Major Groups of </a:t>
            </a:r>
            <a:r>
              <a:rPr lang="en-US" dirty="0" err="1"/>
              <a:t>Haematological</a:t>
            </a:r>
            <a:r>
              <a:rPr lang="en-US" dirty="0"/>
              <a:t> Malignancies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9CF3C-D33B-5447-9857-02FA0352F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3085"/>
            <a:ext cx="8596668" cy="48987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altLang="en-US" sz="2000" b="1" dirty="0"/>
              <a:t>Acute </a:t>
            </a:r>
            <a:r>
              <a:rPr lang="en-GB" altLang="en-US" sz="2000" b="1" dirty="0" err="1"/>
              <a:t>Leukaemias</a:t>
            </a:r>
            <a:endParaRPr lang="en-GB" altLang="en-US" sz="2000" b="1" dirty="0"/>
          </a:p>
          <a:p>
            <a:pPr lvl="1">
              <a:lnSpc>
                <a:spcPct val="80000"/>
              </a:lnSpc>
            </a:pPr>
            <a:r>
              <a:rPr lang="en-GB" altLang="en-US" sz="2000" dirty="0"/>
              <a:t>Acute myeloid leukaemia (AML)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/>
              <a:t>Acute lymphoblastic leukaemia (ALL)</a:t>
            </a:r>
          </a:p>
          <a:p>
            <a:pPr>
              <a:lnSpc>
                <a:spcPct val="80000"/>
              </a:lnSpc>
            </a:pPr>
            <a:endParaRPr lang="en-GB" altLang="en-US" sz="2000" dirty="0"/>
          </a:p>
          <a:p>
            <a:pPr>
              <a:lnSpc>
                <a:spcPct val="80000"/>
              </a:lnSpc>
            </a:pPr>
            <a:r>
              <a:rPr lang="en-GB" altLang="en-US" sz="2000" b="1" dirty="0"/>
              <a:t>Chronic </a:t>
            </a:r>
            <a:r>
              <a:rPr lang="en-GB" altLang="en-US" sz="2000" b="1" dirty="0" err="1"/>
              <a:t>Leukaemias</a:t>
            </a:r>
            <a:endParaRPr lang="en-GB" altLang="en-US" sz="2000" b="1" dirty="0"/>
          </a:p>
          <a:p>
            <a:pPr lvl="1">
              <a:lnSpc>
                <a:spcPct val="80000"/>
              </a:lnSpc>
            </a:pPr>
            <a:r>
              <a:rPr lang="en-GB" altLang="en-US" sz="2000" dirty="0"/>
              <a:t>Chronic myeloid leukaemia (CML)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/>
              <a:t>Chronic lymphocytic leukaemia (CLL)</a:t>
            </a:r>
          </a:p>
          <a:p>
            <a:pPr>
              <a:lnSpc>
                <a:spcPct val="80000"/>
              </a:lnSpc>
            </a:pPr>
            <a:endParaRPr lang="en-GB" altLang="en-US" sz="2000" dirty="0"/>
          </a:p>
          <a:p>
            <a:pPr>
              <a:lnSpc>
                <a:spcPct val="80000"/>
              </a:lnSpc>
            </a:pPr>
            <a:r>
              <a:rPr lang="en-GB" altLang="en-US" sz="2000" b="1" dirty="0"/>
              <a:t>Lymphoma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/>
              <a:t>Non-Hodgkin lymphoma (NHL)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/>
              <a:t>Hodgkin lymphoma (HL)</a:t>
            </a:r>
          </a:p>
          <a:p>
            <a:pPr lvl="1">
              <a:lnSpc>
                <a:spcPct val="80000"/>
              </a:lnSpc>
            </a:pPr>
            <a:endParaRPr lang="en-GB" altLang="en-US" sz="1800" dirty="0"/>
          </a:p>
          <a:p>
            <a:pPr>
              <a:lnSpc>
                <a:spcPct val="80000"/>
              </a:lnSpc>
            </a:pPr>
            <a:r>
              <a:rPr lang="en-GB" altLang="en-US" sz="2000" b="1" dirty="0"/>
              <a:t>Multiple myeloma</a:t>
            </a:r>
          </a:p>
          <a:p>
            <a:pPr>
              <a:lnSpc>
                <a:spcPct val="80000"/>
              </a:lnSpc>
            </a:pPr>
            <a:endParaRPr lang="en-GB" altLang="en-US" sz="2000" dirty="0"/>
          </a:p>
          <a:p>
            <a:pPr>
              <a:lnSpc>
                <a:spcPct val="80000"/>
              </a:lnSpc>
            </a:pPr>
            <a:r>
              <a:rPr lang="en-GB" altLang="en-US" sz="2000" b="1" dirty="0"/>
              <a:t>Myelodysplastic syndromes (MDS)</a:t>
            </a:r>
          </a:p>
          <a:p>
            <a:pPr>
              <a:lnSpc>
                <a:spcPct val="80000"/>
              </a:lnSpc>
            </a:pPr>
            <a:endParaRPr lang="en-GB" altLang="en-US" sz="2000" b="1" dirty="0"/>
          </a:p>
          <a:p>
            <a:pPr>
              <a:lnSpc>
                <a:spcPct val="80000"/>
              </a:lnSpc>
            </a:pPr>
            <a:r>
              <a:rPr lang="en-GB" altLang="en-US" sz="2000" b="1" dirty="0"/>
              <a:t>Myeloproliferative neoplasms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0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83E9-CCA8-2246-BA8E-164E7DC1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Leukaemia</a:t>
            </a:r>
            <a:r>
              <a:rPr lang="en-US" dirty="0"/>
              <a:t> vs 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ED3A2-D58C-AF42-BB62-FA26B8C340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Leukaemia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Distribution of disease is the bone marrow and blood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54A35-8F4F-0944-B72C-BF0FC4A6DF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Lymphoma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Distribution of disease is predominantly lymph nodes and solid organs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1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7995-5EF4-A945-AEB4-2DFA445D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vs chronic </a:t>
            </a:r>
            <a:r>
              <a:rPr lang="en-US" dirty="0" err="1"/>
              <a:t>leukaemia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8C898-0C9F-0A40-A38A-F342CFEE0B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Acute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r>
              <a:rPr lang="en-US" dirty="0"/>
              <a:t>Short duration</a:t>
            </a:r>
          </a:p>
          <a:p>
            <a:r>
              <a:rPr lang="en-US" dirty="0"/>
              <a:t>Rapid deterioration and fatal if untreated</a:t>
            </a:r>
          </a:p>
          <a:p>
            <a:r>
              <a:rPr lang="en-US" dirty="0"/>
              <a:t>Tends to affect very early cells</a:t>
            </a:r>
          </a:p>
          <a:p>
            <a:r>
              <a:rPr lang="en-US" dirty="0"/>
              <a:t>Bone marrow failure</a:t>
            </a:r>
          </a:p>
          <a:p>
            <a:r>
              <a:rPr lang="en-US" dirty="0"/>
              <a:t>Potentially curable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8FF2E7-BF9E-4D44-B0E5-BF35E10C47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Chronic</a:t>
            </a:r>
          </a:p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r>
              <a:rPr lang="en-US" dirty="0"/>
              <a:t>Insidious onset</a:t>
            </a:r>
          </a:p>
          <a:p>
            <a:r>
              <a:rPr lang="en-US" dirty="0"/>
              <a:t>Can be asymptomatic</a:t>
            </a:r>
          </a:p>
          <a:p>
            <a:r>
              <a:rPr lang="en-US" dirty="0"/>
              <a:t>Affects more mature cells</a:t>
            </a:r>
          </a:p>
          <a:p>
            <a:r>
              <a:rPr lang="en-US" dirty="0"/>
              <a:t>Proliferation without bone marrow failure</a:t>
            </a:r>
          </a:p>
          <a:p>
            <a:r>
              <a:rPr lang="en-US" dirty="0"/>
              <a:t>Survival for a few years</a:t>
            </a:r>
          </a:p>
          <a:p>
            <a:r>
              <a:rPr lang="en-US" dirty="0"/>
              <a:t>May not necessarily require treatment</a:t>
            </a:r>
          </a:p>
          <a:p>
            <a:r>
              <a:rPr lang="en-US" dirty="0"/>
              <a:t>Currently not curable without BMT</a:t>
            </a:r>
          </a:p>
        </p:txBody>
      </p:sp>
    </p:spTree>
    <p:extLst>
      <p:ext uri="{BB962C8B-B14F-4D97-AF65-F5344CB8AC3E}">
        <p14:creationId xmlns:p14="http://schemas.microsoft.com/office/powerpoint/2010/main" val="294568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D578B-7B11-3E4C-AC91-08B59D1E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F4EEF-7EEC-A341-9C0F-2F7592D7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200" dirty="0"/>
              <a:t>Majority present with nodal disease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75% of adults present with nodal disease</a:t>
            </a:r>
          </a:p>
          <a:p>
            <a:pPr lvl="1">
              <a:lnSpc>
                <a:spcPct val="90000"/>
              </a:lnSpc>
            </a:pPr>
            <a:endParaRPr lang="en-GB" altLang="en-US" sz="2000" dirty="0"/>
          </a:p>
          <a:p>
            <a:pPr>
              <a:lnSpc>
                <a:spcPct val="90000"/>
              </a:lnSpc>
            </a:pPr>
            <a:r>
              <a:rPr lang="en-GB" altLang="en-US" sz="2200" dirty="0"/>
              <a:t>Extra-nodal disease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25% present with with extra-nodal disease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sz="20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Systemic disease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Fever, drenching sweats, weight loss, pruritis, fatigue</a:t>
            </a: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5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15D9-890A-0840-8DE5-5995732C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myeloma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F39C-318D-314E-AFA8-5BC4D6348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Accounts for 10% of </a:t>
            </a:r>
            <a:r>
              <a:rPr lang="en-US" dirty="0" err="1"/>
              <a:t>haematological</a:t>
            </a:r>
            <a:r>
              <a:rPr lang="en-US" dirty="0"/>
              <a:t> malignancies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52CA2A-FDBF-CC4A-8B4A-E1CE5A81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655" y="2917909"/>
            <a:ext cx="4238767" cy="33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72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79BA-B226-E04A-AD00-7B50D312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myeloma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B66C-DAE0-DD4B-8B27-147E17E60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	Calcium</a:t>
            </a:r>
          </a:p>
          <a:p>
            <a:endParaRPr lang="en-US" sz="2400" dirty="0"/>
          </a:p>
          <a:p>
            <a:r>
              <a:rPr lang="en-US" sz="2400" dirty="0"/>
              <a:t>R	Renal impairment</a:t>
            </a:r>
          </a:p>
          <a:p>
            <a:endParaRPr lang="en-US" sz="2400" dirty="0"/>
          </a:p>
          <a:p>
            <a:r>
              <a:rPr lang="en-US" sz="2400" dirty="0"/>
              <a:t>A	</a:t>
            </a:r>
            <a:r>
              <a:rPr lang="en-US" sz="2400" dirty="0" err="1"/>
              <a:t>Anaemia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	Bone problems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EDAF7F-0ACD-E845-8764-076ADADCA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820" y="1930400"/>
            <a:ext cx="4238767" cy="33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70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F4382-4DDD-BB40-B328-664ED868C8B0}"/>
              </a:ext>
            </a:extLst>
          </p:cNvPr>
          <p:cNvGrpSpPr/>
          <p:nvPr/>
        </p:nvGrpSpPr>
        <p:grpSpPr>
          <a:xfrm>
            <a:off x="327261" y="22694"/>
            <a:ext cx="11068080" cy="6906797"/>
            <a:chOff x="327261" y="22694"/>
            <a:chExt cx="11068080" cy="690679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9A2708-A405-C04F-AC8F-2026402C732C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58" y="5065279"/>
              <a:ext cx="1643163" cy="2964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269B2B0-4E65-0C4D-9AE3-5EC5153EC8C0}"/>
                </a:ext>
              </a:extLst>
            </p:cNvPr>
            <p:cNvCxnSpPr>
              <a:cxnSpLocks/>
            </p:cNvCxnSpPr>
            <p:nvPr/>
          </p:nvCxnSpPr>
          <p:spPr>
            <a:xfrm>
              <a:off x="3973645" y="5344867"/>
              <a:ext cx="1608307" cy="7844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E5C7B69-11E4-3F45-84B6-6204677D1C34}"/>
                </a:ext>
              </a:extLst>
            </p:cNvPr>
            <p:cNvGrpSpPr/>
            <p:nvPr/>
          </p:nvGrpSpPr>
          <p:grpSpPr>
            <a:xfrm>
              <a:off x="464394" y="3092757"/>
              <a:ext cx="1050346" cy="969800"/>
              <a:chOff x="838200" y="3135086"/>
              <a:chExt cx="1186543" cy="1094014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179BE1F-4ED3-784C-937F-989209BB02C1}"/>
                  </a:ext>
                </a:extLst>
              </p:cNvPr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E746521-7CA7-CD44-927B-D76474ABD85D}"/>
                  </a:ext>
                </a:extLst>
              </p:cNvPr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479E9CB-ED83-4D4A-9487-01B5D893855A}"/>
                </a:ext>
              </a:extLst>
            </p:cNvPr>
            <p:cNvCxnSpPr>
              <a:cxnSpLocks/>
            </p:cNvCxnSpPr>
            <p:nvPr/>
          </p:nvCxnSpPr>
          <p:spPr>
            <a:xfrm>
              <a:off x="1414172" y="4222116"/>
              <a:ext cx="1461606" cy="6335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AC2A239-AC55-3444-82CD-A5F68BFD03E1}"/>
                </a:ext>
              </a:extLst>
            </p:cNvPr>
            <p:cNvGrpSpPr/>
            <p:nvPr/>
          </p:nvGrpSpPr>
          <p:grpSpPr>
            <a:xfrm>
              <a:off x="3001846" y="4639780"/>
              <a:ext cx="909471" cy="768157"/>
              <a:chOff x="3782783" y="3135086"/>
              <a:chExt cx="1050474" cy="10287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E2BCB30-E887-C646-8FBF-37E13B640F5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A5AA114-5063-D441-9B4B-120CDC11A5C5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70DBA6-15A1-4E4D-BD66-88556FE08CDC}"/>
                </a:ext>
              </a:extLst>
            </p:cNvPr>
            <p:cNvGrpSpPr/>
            <p:nvPr/>
          </p:nvGrpSpPr>
          <p:grpSpPr>
            <a:xfrm>
              <a:off x="5750468" y="5923576"/>
              <a:ext cx="868725" cy="763627"/>
              <a:chOff x="3782783" y="3135086"/>
              <a:chExt cx="1050474" cy="10287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4C9A000-2993-1B42-A805-12081D8028A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CAD7CBB-F016-794A-850C-4131B69F91EE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89C36C3-D0A0-E148-ABDB-1B0D1009B1B3}"/>
                </a:ext>
              </a:extLst>
            </p:cNvPr>
            <p:cNvGrpSpPr/>
            <p:nvPr/>
          </p:nvGrpSpPr>
          <p:grpSpPr>
            <a:xfrm>
              <a:off x="5790804" y="5007608"/>
              <a:ext cx="762897" cy="708242"/>
              <a:chOff x="3782783" y="3135086"/>
              <a:chExt cx="1050474" cy="10287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28D22EE-16DC-524D-86D6-B074BF86E77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DACBFD8-A0CA-CA41-A68C-8EAD09CD682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DF9CB9-DFCA-1E48-BCDB-D72F095A7AB4}"/>
                </a:ext>
              </a:extLst>
            </p:cNvPr>
            <p:cNvSpPr txBox="1"/>
            <p:nvPr/>
          </p:nvSpPr>
          <p:spPr>
            <a:xfrm>
              <a:off x="327261" y="4133695"/>
              <a:ext cx="1807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Stem cell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1E7B9F-FF7D-BF47-91C6-97A70358846C}"/>
                </a:ext>
              </a:extLst>
            </p:cNvPr>
            <p:cNvSpPr txBox="1"/>
            <p:nvPr/>
          </p:nvSpPr>
          <p:spPr>
            <a:xfrm>
              <a:off x="3641812" y="5687525"/>
              <a:ext cx="1695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Lymphoid precursors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71C8417-A3A0-3046-8343-BEE19E6EBB65}"/>
                </a:ext>
              </a:extLst>
            </p:cNvPr>
            <p:cNvGrpSpPr/>
            <p:nvPr/>
          </p:nvGrpSpPr>
          <p:grpSpPr>
            <a:xfrm>
              <a:off x="8117598" y="5101190"/>
              <a:ext cx="506661" cy="597026"/>
              <a:chOff x="3782783" y="3135086"/>
              <a:chExt cx="1050474" cy="10287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729E671-0558-494C-99CA-3A83D9E79F19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80BF0E8-C9F6-8F49-9EA3-594AEE88FB8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508AADF-ADBB-E54E-AD15-C575BA11BAA0}"/>
                </a:ext>
              </a:extLst>
            </p:cNvPr>
            <p:cNvCxnSpPr/>
            <p:nvPr/>
          </p:nvCxnSpPr>
          <p:spPr>
            <a:xfrm>
              <a:off x="6848584" y="540793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F14ED77-AC7B-D142-8882-D42955BAB5A2}"/>
                </a:ext>
              </a:extLst>
            </p:cNvPr>
            <p:cNvCxnSpPr/>
            <p:nvPr/>
          </p:nvCxnSpPr>
          <p:spPr>
            <a:xfrm>
              <a:off x="6864991" y="6349359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BE1E818-1548-0942-8228-C86E66F4BA9A}"/>
                </a:ext>
              </a:extLst>
            </p:cNvPr>
            <p:cNvGrpSpPr/>
            <p:nvPr/>
          </p:nvGrpSpPr>
          <p:grpSpPr>
            <a:xfrm>
              <a:off x="8164261" y="6083635"/>
              <a:ext cx="543061" cy="531449"/>
              <a:chOff x="3782783" y="3135086"/>
              <a:chExt cx="1050474" cy="10287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54CF00E-7794-AE40-9353-9F23EBBD0BDB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F597739-2A3D-8C4F-9218-7C0559027B97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AA32B2-B7FA-1C4C-AABD-44D3AD764561}"/>
                </a:ext>
              </a:extLst>
            </p:cNvPr>
            <p:cNvSpPr txBox="1"/>
            <p:nvPr/>
          </p:nvSpPr>
          <p:spPr>
            <a:xfrm>
              <a:off x="7957790" y="5721249"/>
              <a:ext cx="16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lymphocytes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8E89F17-4F52-B044-912B-A8E2A4824F13}"/>
                </a:ext>
              </a:extLst>
            </p:cNvPr>
            <p:cNvSpPr txBox="1"/>
            <p:nvPr/>
          </p:nvSpPr>
          <p:spPr>
            <a:xfrm>
              <a:off x="7899704" y="6560159"/>
              <a:ext cx="16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 lymphocytes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FD701B8-F71B-D645-BA8D-C608797C764B}"/>
                </a:ext>
              </a:extLst>
            </p:cNvPr>
            <p:cNvCxnSpPr/>
            <p:nvPr/>
          </p:nvCxnSpPr>
          <p:spPr>
            <a:xfrm>
              <a:off x="8771241" y="540793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841F5EA-6E2A-2C42-A197-AD9BAB1A143F}"/>
                </a:ext>
              </a:extLst>
            </p:cNvPr>
            <p:cNvGrpSpPr/>
            <p:nvPr/>
          </p:nvGrpSpPr>
          <p:grpSpPr>
            <a:xfrm>
              <a:off x="10075911" y="5106379"/>
              <a:ext cx="762897" cy="609471"/>
              <a:chOff x="10520146" y="3135086"/>
              <a:chExt cx="1530340" cy="1094014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4572425-9BB1-744F-A407-DADC2DE62A53}"/>
                  </a:ext>
                </a:extLst>
              </p:cNvPr>
              <p:cNvSpPr/>
              <p:nvPr/>
            </p:nvSpPr>
            <p:spPr>
              <a:xfrm>
                <a:off x="10520146" y="3135086"/>
                <a:ext cx="1530340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C81F44A-C13C-F74A-866A-1AABFEBB11CA}"/>
                  </a:ext>
                </a:extLst>
              </p:cNvPr>
              <p:cNvSpPr/>
              <p:nvPr/>
            </p:nvSpPr>
            <p:spPr>
              <a:xfrm>
                <a:off x="10634449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0240D03-CBDA-F647-8779-0264FEAF6F51}"/>
                </a:ext>
              </a:extLst>
            </p:cNvPr>
            <p:cNvSpPr txBox="1"/>
            <p:nvPr/>
          </p:nvSpPr>
          <p:spPr>
            <a:xfrm>
              <a:off x="9878742" y="5759968"/>
              <a:ext cx="151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Plasma cells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7E02F08-2EC9-9C41-8902-6B482B265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6554" y="2491877"/>
              <a:ext cx="1274917" cy="6959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656ED1D-3851-B843-9D7E-79552B1E3D30}"/>
                </a:ext>
              </a:extLst>
            </p:cNvPr>
            <p:cNvGrpSpPr/>
            <p:nvPr/>
          </p:nvGrpSpPr>
          <p:grpSpPr>
            <a:xfrm>
              <a:off x="2791471" y="1720215"/>
              <a:ext cx="961972" cy="849078"/>
              <a:chOff x="838200" y="3135086"/>
              <a:chExt cx="1186543" cy="1094014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F2B6839-60C4-2E40-93EE-A4A91FFCE55A}"/>
                  </a:ext>
                </a:extLst>
              </p:cNvPr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1E2481C-4714-CC4B-BF66-230C7F055D4B}"/>
                  </a:ext>
                </a:extLst>
              </p:cNvPr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04A6E64-F905-1D4C-BC93-187B6A3C3630}"/>
                </a:ext>
              </a:extLst>
            </p:cNvPr>
            <p:cNvGrpSpPr/>
            <p:nvPr/>
          </p:nvGrpSpPr>
          <p:grpSpPr>
            <a:xfrm>
              <a:off x="5478754" y="22694"/>
              <a:ext cx="678044" cy="607579"/>
              <a:chOff x="3782783" y="3135086"/>
              <a:chExt cx="1050474" cy="1028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9088340-3833-3B4A-A267-88CBB273A8E4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26D9139-815B-7E41-9EF2-8157478A160A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4E82870-50D1-0645-A8F3-93D69A2832F7}"/>
                </a:ext>
              </a:extLst>
            </p:cNvPr>
            <p:cNvGrpSpPr/>
            <p:nvPr/>
          </p:nvGrpSpPr>
          <p:grpSpPr>
            <a:xfrm>
              <a:off x="5478754" y="775404"/>
              <a:ext cx="678044" cy="607579"/>
              <a:chOff x="3782783" y="3135086"/>
              <a:chExt cx="1050474" cy="1028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168DFE9-E7E9-414A-B9F2-EB3F6849C37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A81E29E-2D3F-D941-A6C3-9150C4209FA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D5B76E7-8BC0-9F4B-9BF0-1200BEAB7935}"/>
                </a:ext>
              </a:extLst>
            </p:cNvPr>
            <p:cNvGrpSpPr/>
            <p:nvPr/>
          </p:nvGrpSpPr>
          <p:grpSpPr>
            <a:xfrm>
              <a:off x="5478754" y="1558185"/>
              <a:ext cx="678044" cy="607579"/>
              <a:chOff x="3782783" y="3135086"/>
              <a:chExt cx="1050474" cy="10287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8299379-44D0-5647-8CBD-06C616194A1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38140A3-34A5-D149-A9D4-6CE198EA93D0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E6ACA0A-8C8F-F140-B709-2D737EDE2905}"/>
                </a:ext>
              </a:extLst>
            </p:cNvPr>
            <p:cNvGrpSpPr/>
            <p:nvPr/>
          </p:nvGrpSpPr>
          <p:grpSpPr>
            <a:xfrm>
              <a:off x="5489508" y="2356859"/>
              <a:ext cx="678044" cy="607579"/>
              <a:chOff x="3782783" y="3135086"/>
              <a:chExt cx="1050474" cy="1028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CDD91D6-B0D4-CC42-95A4-F36F743E3BB1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AC421EF-3D07-5249-95CF-E31900E57C44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FA88615-6BDA-4E48-973D-9E6C467D0FDF}"/>
                </a:ext>
              </a:extLst>
            </p:cNvPr>
            <p:cNvGrpSpPr/>
            <p:nvPr/>
          </p:nvGrpSpPr>
          <p:grpSpPr>
            <a:xfrm>
              <a:off x="5478754" y="3125210"/>
              <a:ext cx="678044" cy="607579"/>
              <a:chOff x="3782783" y="3135086"/>
              <a:chExt cx="1050474" cy="10287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47D202D-185C-4C4C-A4ED-21FD3273BD8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8B4E4C2-6CAB-6E4C-A433-EEF17AF7C153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764255F-6FEF-B24E-A4B2-9083A698A998}"/>
                </a:ext>
              </a:extLst>
            </p:cNvPr>
            <p:cNvGrpSpPr/>
            <p:nvPr/>
          </p:nvGrpSpPr>
          <p:grpSpPr>
            <a:xfrm>
              <a:off x="5478754" y="3905179"/>
              <a:ext cx="678044" cy="607579"/>
              <a:chOff x="3782783" y="3135086"/>
              <a:chExt cx="1050474" cy="102870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9E56FEA-E07B-D849-A5E0-FC6CCD200F0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7FDA591-34E6-0840-BF17-ACF7DF1A5A1E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DCCA06D-A84A-E142-A6B6-AEEF42D222EF}"/>
                </a:ext>
              </a:extLst>
            </p:cNvPr>
            <p:cNvCxnSpPr/>
            <p:nvPr/>
          </p:nvCxnSpPr>
          <p:spPr>
            <a:xfrm>
              <a:off x="6601915" y="37041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6661F4F-4536-F04F-9BC4-A38695BA7590}"/>
                </a:ext>
              </a:extLst>
            </p:cNvPr>
            <p:cNvCxnSpPr/>
            <p:nvPr/>
          </p:nvCxnSpPr>
          <p:spPr>
            <a:xfrm>
              <a:off x="6603695" y="1079193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7100DCE-8510-D84F-9D94-A22382C1AD2C}"/>
                </a:ext>
              </a:extLst>
            </p:cNvPr>
            <p:cNvCxnSpPr/>
            <p:nvPr/>
          </p:nvCxnSpPr>
          <p:spPr>
            <a:xfrm>
              <a:off x="6603695" y="1881188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4A54818A-3EBA-C045-8740-831749853581}"/>
                </a:ext>
              </a:extLst>
            </p:cNvPr>
            <p:cNvCxnSpPr/>
            <p:nvPr/>
          </p:nvCxnSpPr>
          <p:spPr>
            <a:xfrm>
              <a:off x="6589148" y="2677139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7A3DAB17-D8B9-E843-949A-B6EB82A19B79}"/>
                </a:ext>
              </a:extLst>
            </p:cNvPr>
            <p:cNvCxnSpPr/>
            <p:nvPr/>
          </p:nvCxnSpPr>
          <p:spPr>
            <a:xfrm>
              <a:off x="6601915" y="3429000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1DF63DA-F61A-334B-BF86-9A8037D585D7}"/>
                </a:ext>
              </a:extLst>
            </p:cNvPr>
            <p:cNvCxnSpPr/>
            <p:nvPr/>
          </p:nvCxnSpPr>
          <p:spPr>
            <a:xfrm>
              <a:off x="6603695" y="4208968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B39EDA1-5781-EA40-BC81-EF9DDBF0D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4979" y="37665"/>
              <a:ext cx="565950" cy="56595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BD281C4-BD43-B241-AC50-01A2C1B383E3}"/>
                </a:ext>
              </a:extLst>
            </p:cNvPr>
            <p:cNvSpPr txBox="1"/>
            <p:nvPr/>
          </p:nvSpPr>
          <p:spPr>
            <a:xfrm>
              <a:off x="8576757" y="102813"/>
              <a:ext cx="1716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 cells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7C572F67-6288-1342-9661-6FE0FAD2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5196" y="737776"/>
              <a:ext cx="671015" cy="645207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E82AF47-9905-4F47-8413-0C393582EF58}"/>
                </a:ext>
              </a:extLst>
            </p:cNvPr>
            <p:cNvSpPr txBox="1"/>
            <p:nvPr/>
          </p:nvSpPr>
          <p:spPr>
            <a:xfrm>
              <a:off x="8580966" y="875713"/>
              <a:ext cx="1363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Neutrophils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AD7E3078-6BBD-BE40-B254-C7BBF880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0797" y="1579225"/>
              <a:ext cx="573569" cy="536565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9CC59E0-284A-784B-9014-1ECB2F4B7641}"/>
                </a:ext>
              </a:extLst>
            </p:cNvPr>
            <p:cNvSpPr txBox="1"/>
            <p:nvPr/>
          </p:nvSpPr>
          <p:spPr>
            <a:xfrm>
              <a:off x="8564787" y="1711766"/>
              <a:ext cx="1362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Monocytes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4117D60-BAAF-D34F-9676-871850BC3321}"/>
                </a:ext>
              </a:extLst>
            </p:cNvPr>
            <p:cNvSpPr txBox="1"/>
            <p:nvPr/>
          </p:nvSpPr>
          <p:spPr>
            <a:xfrm>
              <a:off x="8586258" y="2499718"/>
              <a:ext cx="1200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Basophils</a:t>
              </a: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7CC19A23-FB59-4644-9F3B-0B5702DD4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7020" y="2478176"/>
              <a:ext cx="603525" cy="408840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99AB0E7-6D72-AB46-BCD0-593A80EFBD8F}"/>
                </a:ext>
              </a:extLst>
            </p:cNvPr>
            <p:cNvSpPr txBox="1"/>
            <p:nvPr/>
          </p:nvSpPr>
          <p:spPr>
            <a:xfrm>
              <a:off x="8555378" y="3228355"/>
              <a:ext cx="135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Eosinophils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5C129D1-9E5A-DC4C-BF42-E7814A9C1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1396" y="3195629"/>
              <a:ext cx="569149" cy="437807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4CC6006-8372-B741-A62F-841EBFBEB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9713" y="4071158"/>
              <a:ext cx="566684" cy="300009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8425260-9264-D041-BB5B-66FFDFAFEF48}"/>
                </a:ext>
              </a:extLst>
            </p:cNvPr>
            <p:cNvSpPr txBox="1"/>
            <p:nvPr/>
          </p:nvSpPr>
          <p:spPr>
            <a:xfrm>
              <a:off x="8583578" y="4030925"/>
              <a:ext cx="1200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Platelets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20E457-176E-9A4B-8007-A623E477CCAF}"/>
                </a:ext>
              </a:extLst>
            </p:cNvPr>
            <p:cNvSpPr txBox="1"/>
            <p:nvPr/>
          </p:nvSpPr>
          <p:spPr>
            <a:xfrm>
              <a:off x="2606470" y="674247"/>
              <a:ext cx="140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Myeloid precursors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175ED20-8A55-E640-A78C-359F3F249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80" y="524144"/>
              <a:ext cx="1581879" cy="12399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0EDF609-3AEB-6E44-832F-A635735F7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8198" y="1180324"/>
              <a:ext cx="1555801" cy="7905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4F1AD6E-7427-AF4C-8E5A-BFAEF5E54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523" y="1924870"/>
              <a:ext cx="1494736" cy="2198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AA0EFA1-066B-884C-92D2-470C779C4286}"/>
                </a:ext>
              </a:extLst>
            </p:cNvPr>
            <p:cNvCxnSpPr>
              <a:cxnSpLocks/>
            </p:cNvCxnSpPr>
            <p:nvPr/>
          </p:nvCxnSpPr>
          <p:spPr>
            <a:xfrm>
              <a:off x="3850056" y="2270175"/>
              <a:ext cx="1543943" cy="3904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5799C31-2E5E-6448-A2CE-D894A494548F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77" y="2515590"/>
              <a:ext cx="1624322" cy="8410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0D0A1A0-F8EA-C44E-8A5C-7A2F65A3AC1F}"/>
                </a:ext>
              </a:extLst>
            </p:cNvPr>
            <p:cNvCxnSpPr>
              <a:cxnSpLocks/>
            </p:cNvCxnSpPr>
            <p:nvPr/>
          </p:nvCxnSpPr>
          <p:spPr>
            <a:xfrm>
              <a:off x="3628346" y="2603754"/>
              <a:ext cx="1799148" cy="14912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2B0D36B-151D-FC48-A720-2BFD0A0C31A0}"/>
              </a:ext>
            </a:extLst>
          </p:cNvPr>
          <p:cNvSpPr/>
          <p:nvPr/>
        </p:nvSpPr>
        <p:spPr>
          <a:xfrm>
            <a:off x="2405707" y="37665"/>
            <a:ext cx="8372121" cy="45136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6D87D-F8CB-824A-BD3D-4C30708BFD40}"/>
              </a:ext>
            </a:extLst>
          </p:cNvPr>
          <p:cNvSpPr txBox="1"/>
          <p:nvPr/>
        </p:nvSpPr>
        <p:spPr>
          <a:xfrm>
            <a:off x="464394" y="709861"/>
            <a:ext cx="156871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Myeloid malignancies</a:t>
            </a:r>
          </a:p>
        </p:txBody>
      </p:sp>
    </p:spTree>
    <p:extLst>
      <p:ext uri="{BB962C8B-B14F-4D97-AF65-F5344CB8AC3E}">
        <p14:creationId xmlns:p14="http://schemas.microsoft.com/office/powerpoint/2010/main" val="398213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EA9E-2A68-824D-B05F-89510E7D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Myeloid malignancies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522B43-7940-403A-90A9-703C6BF1F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01682"/>
              </p:ext>
            </p:extLst>
          </p:nvPr>
        </p:nvGraphicFramePr>
        <p:xfrm>
          <a:off x="677863" y="148828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79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4FF0-BFE5-B447-97A4-5E4C9008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Case presentation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6CAA1-DE11-8249-9858-27E9ACA10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64 year old man</a:t>
            </a:r>
          </a:p>
          <a:p>
            <a:pPr marL="0" indent="0">
              <a:buNone/>
            </a:pPr>
            <a:r>
              <a:rPr lang="en-US" dirty="0"/>
              <a:t>Attends GP with ‘tiredness’</a:t>
            </a:r>
          </a:p>
          <a:p>
            <a:endParaRPr lang="en-US" dirty="0"/>
          </a:p>
          <a:p>
            <a:r>
              <a:rPr lang="en-US" dirty="0"/>
              <a:t>What other questions would you ask?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else would you consider in your differential diagnosis?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1E430D39-E54E-6242-B482-2F6972FD9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1" r="18946" b="-1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6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42D3-23EB-42B9-B4B7-FDB572AA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Disclaimer*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AC80-4905-4EEE-BEDF-D98A5114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QUACK is a regional teaching programme operating across GG&amp;C, Lanarkshire and Ayrshire &amp; Arran. </a:t>
            </a:r>
          </a:p>
          <a:p>
            <a:endParaRPr lang="en-GB" dirty="0"/>
          </a:p>
          <a:p>
            <a:r>
              <a:rPr lang="en-GB" dirty="0"/>
              <a:t>This presentation outlines general management, though local variances e.g. antibiotic prescription may vary slightly depending on your local trust</a:t>
            </a:r>
          </a:p>
          <a:p>
            <a:endParaRPr lang="en-GB" dirty="0"/>
          </a:p>
          <a:p>
            <a:r>
              <a:rPr lang="en-GB" dirty="0"/>
              <a:t>Remember to check your local guidelines</a:t>
            </a:r>
          </a:p>
        </p:txBody>
      </p:sp>
    </p:spTree>
    <p:extLst>
      <p:ext uri="{BB962C8B-B14F-4D97-AF65-F5344CB8AC3E}">
        <p14:creationId xmlns:p14="http://schemas.microsoft.com/office/powerpoint/2010/main" val="368455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4FF0-BFE5-B447-97A4-5E4C9008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Case presentation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6CAA1-DE11-8249-9858-27E9ACA10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64 year old man</a:t>
            </a:r>
          </a:p>
          <a:p>
            <a:pPr marL="0" indent="0">
              <a:buNone/>
            </a:pPr>
            <a:r>
              <a:rPr lang="en-US" sz="2000" dirty="0"/>
              <a:t>Attends GP with ‘tiredness’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What else would you consider in your differential diagnosis</a:t>
            </a:r>
            <a:r>
              <a:rPr lang="en-US" dirty="0"/>
              <a:t>?</a:t>
            </a:r>
          </a:p>
          <a:p>
            <a:pPr lvl="1"/>
            <a:r>
              <a:rPr lang="en-US" sz="1800" dirty="0" err="1"/>
              <a:t>Anaemia</a:t>
            </a:r>
            <a:endParaRPr lang="en-US" sz="1800" dirty="0"/>
          </a:p>
          <a:p>
            <a:pPr lvl="1"/>
            <a:r>
              <a:rPr lang="en-US" sz="1800" dirty="0"/>
              <a:t>Depression</a:t>
            </a:r>
          </a:p>
          <a:p>
            <a:pPr lvl="1"/>
            <a:r>
              <a:rPr lang="en-US" sz="1800" dirty="0"/>
              <a:t>Hypothyroidism</a:t>
            </a:r>
          </a:p>
          <a:p>
            <a:pPr lvl="1"/>
            <a:r>
              <a:rPr lang="en-US" sz="1800" dirty="0"/>
              <a:t>Obstructive sleep </a:t>
            </a:r>
            <a:r>
              <a:rPr lang="en-US" sz="1800" dirty="0" err="1"/>
              <a:t>apnoea</a:t>
            </a:r>
            <a:r>
              <a:rPr lang="en-US" sz="1800" dirty="0"/>
              <a:t> syndrome</a:t>
            </a:r>
          </a:p>
          <a:p>
            <a:pPr marL="457200" lvl="1" indent="0">
              <a:buNone/>
            </a:pPr>
            <a:r>
              <a:rPr lang="en-US" sz="1800" dirty="0"/>
              <a:t>…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1E430D39-E54E-6242-B482-2F6972FD9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1" r="18946" b="-1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46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A929-A74E-0A43-97D6-3A94725E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1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A3D9-016E-1C4A-8878-8E39803A5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On further questioning</a:t>
            </a:r>
          </a:p>
          <a:p>
            <a:pPr lvl="1"/>
            <a:r>
              <a:rPr lang="en-US" sz="1800" dirty="0"/>
              <a:t>Has felt short of breath on exertion over past 2 weeks</a:t>
            </a:r>
          </a:p>
          <a:p>
            <a:pPr lvl="1"/>
            <a:r>
              <a:rPr lang="en-US" sz="1800" dirty="0"/>
              <a:t>Been feeling dizzy</a:t>
            </a:r>
          </a:p>
          <a:p>
            <a:pPr lvl="1"/>
            <a:r>
              <a:rPr lang="en-US" sz="1800" dirty="0"/>
              <a:t>Noticed a ‘rash’</a:t>
            </a:r>
          </a:p>
          <a:p>
            <a:pPr lvl="1"/>
            <a:r>
              <a:rPr lang="en-US" sz="1800" dirty="0"/>
              <a:t>Cough</a:t>
            </a:r>
          </a:p>
          <a:p>
            <a:pPr lvl="1"/>
            <a:endParaRPr lang="en-US" sz="1800" dirty="0"/>
          </a:p>
          <a:p>
            <a:r>
              <a:rPr lang="en-US" sz="2000" dirty="0"/>
              <a:t>What investigations would you like to do?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 up of a tattoo&#10;&#10;Description automatically generated">
            <a:extLst>
              <a:ext uri="{FF2B5EF4-FFF2-40B4-BE49-F238E27FC236}">
                <a16:creationId xmlns:a16="http://schemas.microsoft.com/office/drawing/2014/main" id="{186EFE4E-9A59-1E44-8A75-E149816A2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164" y="1407610"/>
            <a:ext cx="3093197" cy="40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8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A929-A74E-0A43-97D6-3A94725E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1 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A3D9-016E-1C4A-8878-8E39803A5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sz="2000" dirty="0"/>
              <a:t>What investigations would you like to do?</a:t>
            </a:r>
          </a:p>
          <a:p>
            <a:pPr lvl="1"/>
            <a:r>
              <a:rPr lang="en-US" sz="1800" dirty="0"/>
              <a:t>FBC and blood film</a:t>
            </a:r>
          </a:p>
          <a:p>
            <a:pPr lvl="1"/>
            <a:r>
              <a:rPr lang="en-US" sz="1800" dirty="0"/>
              <a:t>Coagulation screen</a:t>
            </a:r>
          </a:p>
          <a:p>
            <a:pPr lvl="1"/>
            <a:r>
              <a:rPr lang="en-US" sz="1800" dirty="0" err="1"/>
              <a:t>Haematinics</a:t>
            </a:r>
            <a:endParaRPr lang="en-US" sz="1800" dirty="0"/>
          </a:p>
          <a:p>
            <a:pPr lvl="1"/>
            <a:r>
              <a:rPr lang="en-US" sz="1800" dirty="0"/>
              <a:t>U&amp;Es and LFTs</a:t>
            </a:r>
          </a:p>
          <a:p>
            <a:pPr lvl="1"/>
            <a:r>
              <a:rPr lang="en-US" sz="1800" dirty="0"/>
              <a:t>CRP</a:t>
            </a:r>
          </a:p>
          <a:p>
            <a:pPr lvl="1"/>
            <a:r>
              <a:rPr lang="en-US" sz="1800" dirty="0"/>
              <a:t>CXR</a:t>
            </a:r>
          </a:p>
          <a:p>
            <a:pPr lvl="1"/>
            <a:r>
              <a:rPr lang="en-US" sz="1800" dirty="0"/>
              <a:t>Sputum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3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F30B-FAE2-E348-A791-79CFDD6D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1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6960B-B1F2-7442-ABBA-2FDF8F20A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Blood results</a:t>
            </a:r>
          </a:p>
          <a:p>
            <a:pPr lvl="1"/>
            <a:r>
              <a:rPr lang="en-US" sz="1800" dirty="0"/>
              <a:t>Hb 65</a:t>
            </a:r>
          </a:p>
          <a:p>
            <a:pPr lvl="1"/>
            <a:r>
              <a:rPr lang="en-US" sz="1800" dirty="0"/>
              <a:t>MCV 100</a:t>
            </a:r>
          </a:p>
          <a:p>
            <a:pPr lvl="1"/>
            <a:r>
              <a:rPr lang="en-US" sz="1800" dirty="0"/>
              <a:t>WCC 0.9</a:t>
            </a:r>
          </a:p>
          <a:p>
            <a:pPr lvl="1"/>
            <a:r>
              <a:rPr lang="en-US" sz="1800" dirty="0"/>
              <a:t>Neutrophils 0.3</a:t>
            </a:r>
          </a:p>
          <a:p>
            <a:pPr lvl="1"/>
            <a:r>
              <a:rPr lang="en-US" sz="1800" dirty="0"/>
              <a:t>Platelets 12</a:t>
            </a:r>
          </a:p>
          <a:p>
            <a:pPr lvl="1"/>
            <a:endParaRPr lang="en-US" sz="1800" dirty="0"/>
          </a:p>
          <a:p>
            <a:r>
              <a:rPr lang="en-US" sz="2000" dirty="0"/>
              <a:t>How would you describe these results?</a:t>
            </a:r>
          </a:p>
          <a:p>
            <a:r>
              <a:rPr lang="en-US" sz="2000" dirty="0"/>
              <a:t>What would your differential diagnosis be now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1653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EA9E-2A68-824D-B05F-89510E7D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Myeloid malignancies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522B43-7940-403A-90A9-703C6BF1F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414671"/>
              </p:ext>
            </p:extLst>
          </p:nvPr>
        </p:nvGraphicFramePr>
        <p:xfrm>
          <a:off x="677863" y="148828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4B9D374-248D-0041-A76F-4D33FC65AE57}"/>
              </a:ext>
            </a:extLst>
          </p:cNvPr>
          <p:cNvSpPr/>
          <p:nvPr/>
        </p:nvSpPr>
        <p:spPr>
          <a:xfrm>
            <a:off x="583018" y="2785035"/>
            <a:ext cx="2334807" cy="13208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9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FE07-5AB0-DA43-8E93-D9575374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Acute Myeloid </a:t>
            </a:r>
            <a:r>
              <a:rPr lang="en-US" dirty="0" err="1"/>
              <a:t>Leukaemia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B804-3F39-9840-A1F0-47A8D9E3E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r>
              <a:rPr lang="en-US" dirty="0"/>
              <a:t>Clonal expansion of myeloid blasts in the bone marrow, peripheral blood or extramedullary tissues</a:t>
            </a:r>
          </a:p>
          <a:p>
            <a:endParaRPr lang="en-US" dirty="0"/>
          </a:p>
          <a:p>
            <a:r>
              <a:rPr lang="en-US" dirty="0"/>
              <a:t>Epidemiology</a:t>
            </a:r>
          </a:p>
          <a:p>
            <a:pPr lvl="1"/>
            <a:r>
              <a:rPr lang="en-US" dirty="0"/>
              <a:t>Most common acute </a:t>
            </a:r>
            <a:r>
              <a:rPr lang="en-US" dirty="0" err="1"/>
              <a:t>leukaemia</a:t>
            </a:r>
            <a:r>
              <a:rPr lang="en-US" dirty="0"/>
              <a:t> in adults</a:t>
            </a:r>
          </a:p>
          <a:p>
            <a:pPr lvl="1"/>
            <a:r>
              <a:rPr lang="en-US" dirty="0"/>
              <a:t>3 per 100,000 annually</a:t>
            </a:r>
          </a:p>
          <a:p>
            <a:pPr lvl="1"/>
            <a:r>
              <a:rPr lang="en-US" dirty="0"/>
              <a:t>Increasing frequency with age</a:t>
            </a:r>
          </a:p>
        </p:txBody>
      </p:sp>
      <p:pic>
        <p:nvPicPr>
          <p:cNvPr id="4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0FAE6D5-DEEA-F645-B07C-2F9C1FFE3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31" r="-2" b="-2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69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96A9-3B6B-034A-BB99-79CC2542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</a:t>
            </a:r>
            <a:r>
              <a:rPr lang="en-US" dirty="0" err="1"/>
              <a:t>Leukaemia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51643-4CBC-9F4C-AD4A-D285DE7E7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Aetiology</a:t>
            </a:r>
            <a:endParaRPr lang="en-US" sz="2400" dirty="0"/>
          </a:p>
          <a:p>
            <a:pPr lvl="1"/>
            <a:r>
              <a:rPr lang="en-US" sz="2000" dirty="0"/>
              <a:t>Unknown</a:t>
            </a:r>
          </a:p>
          <a:p>
            <a:pPr lvl="1"/>
            <a:r>
              <a:rPr lang="en-US" sz="2000" dirty="0"/>
              <a:t>Association with:</a:t>
            </a:r>
          </a:p>
          <a:p>
            <a:pPr lvl="2"/>
            <a:r>
              <a:rPr lang="en-US" sz="1800" dirty="0"/>
              <a:t> Previous chemotherapy</a:t>
            </a:r>
          </a:p>
          <a:p>
            <a:pPr lvl="2"/>
            <a:r>
              <a:rPr lang="en-US" sz="1800" dirty="0"/>
              <a:t>Other </a:t>
            </a:r>
            <a:r>
              <a:rPr lang="en-US" sz="1800" dirty="0" err="1"/>
              <a:t>haematologoical</a:t>
            </a:r>
            <a:r>
              <a:rPr lang="en-US" sz="1800" dirty="0"/>
              <a:t> disorders (e.g. MPN, MDS, aplastic </a:t>
            </a:r>
            <a:r>
              <a:rPr lang="en-US" sz="1800" dirty="0" err="1"/>
              <a:t>anaemia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Chromosomal abnormalities (e.g. Down syndrome)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57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1EC0-F8D4-7142-BAF8-E0A1FBB7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</a:t>
            </a:r>
            <a:r>
              <a:rPr lang="en-US" dirty="0" err="1"/>
              <a:t>Leukaemia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3D47D-B019-3B4F-A4B2-0F35C153E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Presentation</a:t>
            </a:r>
          </a:p>
          <a:p>
            <a:pPr lvl="1"/>
            <a:r>
              <a:rPr lang="en-US" sz="2400" dirty="0" err="1"/>
              <a:t>Anaemia</a:t>
            </a:r>
            <a:endParaRPr lang="en-US" sz="2400" dirty="0"/>
          </a:p>
          <a:p>
            <a:pPr lvl="1"/>
            <a:r>
              <a:rPr lang="en-US" sz="2400" dirty="0"/>
              <a:t>Infection</a:t>
            </a:r>
          </a:p>
          <a:p>
            <a:pPr lvl="1"/>
            <a:r>
              <a:rPr lang="en-US" sz="2400" dirty="0"/>
              <a:t>Bleeding</a:t>
            </a:r>
          </a:p>
          <a:p>
            <a:pPr lvl="1"/>
            <a:r>
              <a:rPr lang="en-US" sz="2400" dirty="0"/>
              <a:t>Gum hypertrophy and skin infiltration</a:t>
            </a:r>
          </a:p>
          <a:p>
            <a:pPr lvl="1"/>
            <a:r>
              <a:rPr lang="en-US" sz="2400" dirty="0"/>
              <a:t>Hepatomegaly</a:t>
            </a:r>
          </a:p>
          <a:p>
            <a:pPr lvl="1"/>
            <a:r>
              <a:rPr lang="en-US" sz="2400" dirty="0"/>
              <a:t>Splenomegaly</a:t>
            </a:r>
          </a:p>
          <a:p>
            <a:pPr lvl="1"/>
            <a:r>
              <a:rPr lang="en-US" sz="2400" dirty="0"/>
              <a:t>Lymphadenopathy</a:t>
            </a:r>
          </a:p>
        </p:txBody>
      </p:sp>
      <p:pic>
        <p:nvPicPr>
          <p:cNvPr id="5" name="Picture 4" descr="A picture containing dog, food, pink, small&#10;&#10;Description automatically generated">
            <a:extLst>
              <a:ext uri="{FF2B5EF4-FFF2-40B4-BE49-F238E27FC236}">
                <a16:creationId xmlns:a16="http://schemas.microsoft.com/office/drawing/2014/main" id="{E3FD4E78-CE9F-4E4B-9D27-9226805AE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247" y="3081138"/>
            <a:ext cx="4052413" cy="249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9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DD94-B68F-E441-9947-F756E2FD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</a:t>
            </a:r>
            <a:r>
              <a:rPr lang="en-US" dirty="0" err="1"/>
              <a:t>Leukaemia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78897-B730-5C40-813D-8D4DBEA2A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Investigations</a:t>
            </a:r>
          </a:p>
          <a:p>
            <a:pPr lvl="1"/>
            <a:r>
              <a:rPr lang="en-US" sz="1800" dirty="0"/>
              <a:t>FBC and blood film</a:t>
            </a:r>
          </a:p>
          <a:p>
            <a:pPr lvl="1"/>
            <a:r>
              <a:rPr lang="en-US" sz="1800" dirty="0"/>
              <a:t>Coagulation screen</a:t>
            </a:r>
          </a:p>
          <a:p>
            <a:pPr lvl="1"/>
            <a:r>
              <a:rPr lang="en-US" sz="1800" dirty="0"/>
              <a:t>Bone marrow aspirate (≥20%) and trephine</a:t>
            </a:r>
          </a:p>
          <a:p>
            <a:pPr lvl="1"/>
            <a:r>
              <a:rPr lang="en-US" sz="1800" dirty="0"/>
              <a:t>Cytogenetics</a:t>
            </a:r>
          </a:p>
          <a:p>
            <a:pPr lvl="1"/>
            <a:r>
              <a:rPr lang="en-US" sz="1800" dirty="0"/>
              <a:t>Immunophenotyping</a:t>
            </a:r>
          </a:p>
          <a:p>
            <a:pPr lvl="1"/>
            <a:r>
              <a:rPr lang="en-US" sz="1800" dirty="0"/>
              <a:t>Consider LP if concern regarding CNS infiltration</a:t>
            </a:r>
          </a:p>
          <a:p>
            <a:endParaRPr lang="en-US" dirty="0"/>
          </a:p>
        </p:txBody>
      </p:sp>
      <p:pic>
        <p:nvPicPr>
          <p:cNvPr id="1025" name="Picture 1" descr="page70image2785649184">
            <a:extLst>
              <a:ext uri="{FF2B5EF4-FFF2-40B4-BE49-F238E27FC236}">
                <a16:creationId xmlns:a16="http://schemas.microsoft.com/office/drawing/2014/main" id="{D207AB03-4D61-C84B-8275-5CA96FA3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95" y="1930400"/>
            <a:ext cx="4927614" cy="36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12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2BEF-0EE3-394D-B8A3-5CDAB3D7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</a:t>
            </a:r>
            <a:r>
              <a:rPr lang="en-US" dirty="0" err="1"/>
              <a:t>Leukaemia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079A7-6CC9-6B44-A5C7-8261C00C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Management</a:t>
            </a:r>
          </a:p>
          <a:p>
            <a:pPr lvl="1"/>
            <a:r>
              <a:rPr lang="en-US" sz="2000" dirty="0"/>
              <a:t>Supportive e.g. blood products, antibiotic prophylaxis</a:t>
            </a:r>
          </a:p>
          <a:p>
            <a:pPr lvl="1"/>
            <a:r>
              <a:rPr lang="en-US" sz="2000" dirty="0"/>
              <a:t>Chemotherapy</a:t>
            </a:r>
          </a:p>
          <a:p>
            <a:pPr lvl="2"/>
            <a:r>
              <a:rPr lang="en-US" sz="1800" dirty="0"/>
              <a:t>Remission induction</a:t>
            </a:r>
          </a:p>
          <a:p>
            <a:pPr lvl="2"/>
            <a:r>
              <a:rPr lang="en-US" sz="1800" dirty="0"/>
              <a:t>Consolidation</a:t>
            </a:r>
          </a:p>
          <a:p>
            <a:pPr lvl="1"/>
            <a:r>
              <a:rPr lang="en-US" sz="2000" dirty="0"/>
              <a:t>Stem cell transplant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8697D1-F725-FF48-93D7-FA9ED525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06" y="3657600"/>
            <a:ext cx="441708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9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B5FF-AE6E-EF48-9FD3-D0D1DC5D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FAFF-6998-3646-8E01-E99087B1B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this lecture you should be able to:</a:t>
            </a:r>
          </a:p>
          <a:p>
            <a:r>
              <a:rPr lang="en-US" dirty="0"/>
              <a:t>Describe the different types of </a:t>
            </a:r>
            <a:r>
              <a:rPr lang="en-US" dirty="0" err="1"/>
              <a:t>haematological</a:t>
            </a:r>
            <a:r>
              <a:rPr lang="en-US" dirty="0"/>
              <a:t> malignancies</a:t>
            </a:r>
          </a:p>
          <a:p>
            <a:r>
              <a:rPr lang="en-US" dirty="0"/>
              <a:t>Outline the pathophysiology and presenting features of AML</a:t>
            </a:r>
          </a:p>
          <a:p>
            <a:r>
              <a:rPr lang="en-US" dirty="0"/>
              <a:t>Suggest initial investigations and treatment for AML</a:t>
            </a:r>
          </a:p>
          <a:p>
            <a:r>
              <a:rPr lang="en-US" dirty="0"/>
              <a:t>Describe the pathophysiology of CML</a:t>
            </a:r>
          </a:p>
          <a:p>
            <a:r>
              <a:rPr lang="en-US" dirty="0"/>
              <a:t>Describe the presentation, investigation and management of CML</a:t>
            </a:r>
          </a:p>
          <a:p>
            <a:r>
              <a:rPr lang="en-US" dirty="0"/>
              <a:t>Explain the presenting features of MDS</a:t>
            </a:r>
          </a:p>
          <a:p>
            <a:r>
              <a:rPr lang="en-US" dirty="0"/>
              <a:t>Suggest initial investigations and management of MDS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5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36F1-CB6C-A341-A188-186D08CB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Myeloid </a:t>
            </a:r>
            <a:r>
              <a:rPr lang="en-US" dirty="0" err="1"/>
              <a:t>Leukaemia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E7F1-B6EF-E442-9078-7656FA692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  <a:p>
            <a:pPr lvl="1"/>
            <a:r>
              <a:rPr lang="en-US" dirty="0"/>
              <a:t>70-80% of patients age &lt;60 will achieve a complete remission</a:t>
            </a:r>
          </a:p>
          <a:p>
            <a:pPr lvl="1"/>
            <a:r>
              <a:rPr lang="en-US" dirty="0"/>
              <a:t>50-60% of patients age ≥60 will achieve complete remission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Factors affecting prognosis</a:t>
            </a:r>
          </a:p>
          <a:p>
            <a:pPr lvl="1"/>
            <a:r>
              <a:rPr lang="en-US" dirty="0"/>
              <a:t>Advancing age</a:t>
            </a:r>
          </a:p>
          <a:p>
            <a:pPr lvl="1"/>
            <a:r>
              <a:rPr lang="en-US" dirty="0"/>
              <a:t>Failure to achieve complete remission with 1</a:t>
            </a:r>
            <a:r>
              <a:rPr lang="en-US" baseline="30000" dirty="0"/>
              <a:t>st</a:t>
            </a:r>
            <a:r>
              <a:rPr lang="en-US" dirty="0"/>
              <a:t> cycle of induction therapy</a:t>
            </a:r>
          </a:p>
          <a:p>
            <a:pPr lvl="1"/>
            <a:r>
              <a:rPr lang="en-US" dirty="0"/>
              <a:t>History of MDS or previous chemotherapy</a:t>
            </a:r>
          </a:p>
          <a:p>
            <a:pPr lvl="1"/>
            <a:r>
              <a:rPr lang="en-US" dirty="0"/>
              <a:t>High blast count</a:t>
            </a:r>
          </a:p>
        </p:txBody>
      </p:sp>
    </p:spTree>
    <p:extLst>
      <p:ext uri="{BB962C8B-B14F-4D97-AF65-F5344CB8AC3E}">
        <p14:creationId xmlns:p14="http://schemas.microsoft.com/office/powerpoint/2010/main" val="514254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9CCD5-2679-9B4C-8713-88BED509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promyelocytic </a:t>
            </a:r>
            <a:r>
              <a:rPr lang="en-US" dirty="0" err="1"/>
              <a:t>leukaemia</a:t>
            </a:r>
            <a:r>
              <a:rPr lang="en-US" dirty="0"/>
              <a:t> (APML)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B5BF-6A5C-8146-8ACE-213372EB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Acute promyelocytic leukaemia (APML) is a subtype of AML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PML-RARA fusion gene (t15;17)</a:t>
            </a:r>
          </a:p>
          <a:p>
            <a:r>
              <a:rPr lang="en-US" dirty="0"/>
              <a:t>Associated with coagulopathy which can be life-threatening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Treatment</a:t>
            </a:r>
          </a:p>
          <a:p>
            <a:pPr lvl="1"/>
            <a:r>
              <a:rPr lang="en-GB" dirty="0"/>
              <a:t>Induction chemotherapy including </a:t>
            </a:r>
            <a:r>
              <a:rPr lang="en-US" dirty="0"/>
              <a:t>all-trans-retinoic acid</a:t>
            </a:r>
            <a:endParaRPr lang="en-GB" dirty="0"/>
          </a:p>
          <a:p>
            <a:pPr lvl="1"/>
            <a:r>
              <a:rPr lang="en-GB" dirty="0"/>
              <a:t>Consolidation</a:t>
            </a:r>
          </a:p>
          <a:p>
            <a:pPr lvl="1"/>
            <a:r>
              <a:rPr lang="en-GB" dirty="0"/>
              <a:t>Maintenance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29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4DD1-06AD-6344-AC63-DF4508BE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D7D4-0BE1-2B45-B6C4-821CE4D95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54 year old lady who attended GP practice for routine bloods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Blood results</a:t>
            </a:r>
          </a:p>
          <a:p>
            <a:r>
              <a:rPr lang="en-US" sz="2000" dirty="0"/>
              <a:t>Hb 92</a:t>
            </a:r>
          </a:p>
          <a:p>
            <a:r>
              <a:rPr lang="en-US" sz="2000" dirty="0"/>
              <a:t>WCC 138</a:t>
            </a:r>
          </a:p>
          <a:p>
            <a:r>
              <a:rPr lang="en-US" sz="2000" dirty="0"/>
              <a:t>Platelet 730</a:t>
            </a:r>
          </a:p>
          <a:p>
            <a:endParaRPr lang="en-US" dirty="0"/>
          </a:p>
        </p:txBody>
      </p:sp>
      <p:pic>
        <p:nvPicPr>
          <p:cNvPr id="5" name="Picture 4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A08ABDD5-E2A4-6843-859A-33D755FF4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3293401"/>
            <a:ext cx="4546600" cy="2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F409-B661-334A-A04E-110DA03A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6C51F-E59B-1B42-8E1D-690438C2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Further history</a:t>
            </a:r>
          </a:p>
          <a:p>
            <a:pPr lvl="1"/>
            <a:r>
              <a:rPr lang="en-US" sz="1800" dirty="0"/>
              <a:t>Feeling well in herself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On examination</a:t>
            </a:r>
          </a:p>
          <a:p>
            <a:pPr lvl="1"/>
            <a:r>
              <a:rPr lang="en-US" sz="1800" dirty="0"/>
              <a:t>Splenomegaly</a:t>
            </a:r>
          </a:p>
          <a:p>
            <a:pPr lvl="1"/>
            <a:r>
              <a:rPr lang="en-US" sz="1800" dirty="0"/>
              <a:t>No other significant findings</a:t>
            </a:r>
          </a:p>
          <a:p>
            <a:endParaRPr lang="en-US" sz="2000" dirty="0"/>
          </a:p>
          <a:p>
            <a:r>
              <a:rPr lang="en-US" sz="2000" dirty="0"/>
              <a:t>What investigations would you like to do now?</a:t>
            </a:r>
          </a:p>
          <a:p>
            <a:endParaRPr lang="en-US" sz="2000" dirty="0"/>
          </a:p>
          <a:p>
            <a:r>
              <a:rPr lang="en-US" sz="2000" dirty="0"/>
              <a:t>What is your differential diagnosis?</a:t>
            </a:r>
          </a:p>
        </p:txBody>
      </p:sp>
    </p:spTree>
    <p:extLst>
      <p:ext uri="{BB962C8B-B14F-4D97-AF65-F5344CB8AC3E}">
        <p14:creationId xmlns:p14="http://schemas.microsoft.com/office/powerpoint/2010/main" val="259161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EA9E-2A68-824D-B05F-89510E7D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Myeloid malignancies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522B43-7940-403A-90A9-703C6BF1F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581901"/>
              </p:ext>
            </p:extLst>
          </p:nvPr>
        </p:nvGraphicFramePr>
        <p:xfrm>
          <a:off x="677863" y="148828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4B9D374-248D-0041-A76F-4D33FC65AE57}"/>
              </a:ext>
            </a:extLst>
          </p:cNvPr>
          <p:cNvSpPr/>
          <p:nvPr/>
        </p:nvSpPr>
        <p:spPr>
          <a:xfrm>
            <a:off x="2770406" y="2809082"/>
            <a:ext cx="2334807" cy="13208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44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3D80-C58C-AD4F-BAB6-734DCC43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Myeloid </a:t>
            </a:r>
            <a:r>
              <a:rPr lang="en-US" dirty="0" err="1"/>
              <a:t>Leukaemia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2B0A-E103-3646-969B-7718CA5C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7435"/>
            <a:ext cx="8596668" cy="4373927"/>
          </a:xfrm>
        </p:spPr>
        <p:txBody>
          <a:bodyPr>
            <a:normAutofit/>
          </a:bodyPr>
          <a:lstStyle/>
          <a:p>
            <a:r>
              <a:rPr lang="en-US" dirty="0"/>
              <a:t>Epidemiology</a:t>
            </a:r>
          </a:p>
          <a:p>
            <a:pPr lvl="1"/>
            <a:r>
              <a:rPr lang="en-US" dirty="0"/>
              <a:t>1.25 per 100,000</a:t>
            </a:r>
          </a:p>
          <a:p>
            <a:pPr lvl="1"/>
            <a:r>
              <a:rPr lang="en-US" dirty="0"/>
              <a:t>Accounts for 15% of adult </a:t>
            </a:r>
            <a:r>
              <a:rPr lang="en-US" dirty="0" err="1"/>
              <a:t>leukaemias</a:t>
            </a:r>
            <a:endParaRPr lang="en-US" dirty="0"/>
          </a:p>
          <a:p>
            <a:pPr lvl="1"/>
            <a:r>
              <a:rPr lang="en-US" dirty="0"/>
              <a:t>Median age at diagnosis 65 years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Sweats</a:t>
            </a:r>
          </a:p>
          <a:p>
            <a:pPr lvl="1"/>
            <a:r>
              <a:rPr lang="en-US" dirty="0"/>
              <a:t>Splenomegaly</a:t>
            </a:r>
          </a:p>
          <a:p>
            <a:pPr lvl="1"/>
            <a:r>
              <a:rPr lang="en-US" dirty="0"/>
              <a:t>Weight loss</a:t>
            </a:r>
          </a:p>
          <a:p>
            <a:pPr lvl="1"/>
            <a:r>
              <a:rPr lang="en-US" dirty="0"/>
              <a:t>Gout</a:t>
            </a:r>
          </a:p>
          <a:p>
            <a:pPr lvl="1"/>
            <a:r>
              <a:rPr lang="en-US" dirty="0"/>
              <a:t>Bruising</a:t>
            </a:r>
          </a:p>
        </p:txBody>
      </p:sp>
    </p:spTree>
    <p:extLst>
      <p:ext uri="{BB962C8B-B14F-4D97-AF65-F5344CB8AC3E}">
        <p14:creationId xmlns:p14="http://schemas.microsoft.com/office/powerpoint/2010/main" val="1845901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0530-58B4-0A49-A9F6-00E32C89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Myeloid </a:t>
            </a:r>
            <a:r>
              <a:rPr lang="en-US" dirty="0" err="1"/>
              <a:t>Leukaemia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F508-46C7-CB41-A750-65696A57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3295"/>
            <a:ext cx="8596668" cy="4338068"/>
          </a:xfrm>
        </p:spPr>
        <p:txBody>
          <a:bodyPr/>
          <a:lstStyle/>
          <a:p>
            <a:r>
              <a:rPr lang="en-US" dirty="0"/>
              <a:t>Investigation</a:t>
            </a:r>
          </a:p>
          <a:p>
            <a:pPr lvl="1"/>
            <a:r>
              <a:rPr lang="en-US" dirty="0"/>
              <a:t>FBC (very high WCC) and blood film</a:t>
            </a:r>
          </a:p>
          <a:p>
            <a:pPr lvl="1"/>
            <a:r>
              <a:rPr lang="en-US" dirty="0"/>
              <a:t>Bone marrow aspirate and trephine- hypercellular bone marrow</a:t>
            </a:r>
          </a:p>
          <a:p>
            <a:pPr lvl="1"/>
            <a:r>
              <a:rPr lang="en-US" dirty="0"/>
              <a:t>Cytogenetics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75BDD06D-649E-9D47-97CF-9A08E1994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131" y="3437964"/>
            <a:ext cx="4459738" cy="3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7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1037-1A88-FD4D-9957-ACD990CA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Philadelphia chromosome t(9;22)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3F97-BCBE-E644-9DA0-E899C64D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Reciprocal translocation between chromosomes 9 and 22,  t(9;22)(q34;q11)</a:t>
            </a:r>
          </a:p>
          <a:p>
            <a:r>
              <a:rPr lang="en-US" dirty="0"/>
              <a:t>Involves two genes that form a fusion gene- BCR-ABL</a:t>
            </a:r>
          </a:p>
          <a:p>
            <a:r>
              <a:rPr lang="en-US" dirty="0"/>
              <a:t>Produces an aberrant gene that is constitutively active and has greater tyrosine kinase activity than the normal ABL protein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F0060D-D9EF-0346-BD88-4445F7713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072" y="4012910"/>
            <a:ext cx="4113602" cy="28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0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9F50-FB27-D74D-BA75-7EE0BC2A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Myeloid </a:t>
            </a:r>
            <a:r>
              <a:rPr lang="en-US" dirty="0" err="1"/>
              <a:t>Leukaemia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51637-4A53-CF45-8593-460F7C71E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Tyrosine kinase inhibitor</a:t>
            </a:r>
          </a:p>
          <a:p>
            <a:pPr lvl="1"/>
            <a:r>
              <a:rPr lang="en-US" dirty="0"/>
              <a:t>Allogenic stem cell transplant</a:t>
            </a:r>
          </a:p>
          <a:p>
            <a:pPr lvl="1"/>
            <a:endParaRPr lang="en-US" dirty="0"/>
          </a:p>
          <a:p>
            <a:r>
              <a:rPr lang="en-US" dirty="0"/>
              <a:t>Natural history</a:t>
            </a:r>
          </a:p>
          <a:p>
            <a:pPr lvl="1"/>
            <a:r>
              <a:rPr lang="en-US" dirty="0"/>
              <a:t>Chronic phase</a:t>
            </a:r>
          </a:p>
          <a:p>
            <a:pPr lvl="1"/>
            <a:r>
              <a:rPr lang="en-US" dirty="0"/>
              <a:t>Accelerated phase- blood counts and organomegaly increasingly refractory to treatment</a:t>
            </a:r>
          </a:p>
          <a:p>
            <a:pPr lvl="1"/>
            <a:r>
              <a:rPr lang="en-US" dirty="0"/>
              <a:t>Blast crisis- resembles acute </a:t>
            </a:r>
            <a:r>
              <a:rPr lang="en-US" dirty="0" err="1"/>
              <a:t>leukaemia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97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0B24-C517-7444-8A5D-1E4E13A5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D40F-8770-9640-8286-22C30C64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84 year old lady referred to CAU with ‘symptomatic </a:t>
            </a:r>
            <a:r>
              <a:rPr lang="en-US" dirty="0" err="1"/>
              <a:t>anaemia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What symptoms is this lady likely to be experiencing?</a:t>
            </a:r>
          </a:p>
          <a:p>
            <a:r>
              <a:rPr lang="en-US" dirty="0"/>
              <a:t>What further questions would you like to ask?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6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FF1C-8899-864B-8519-DA8FA9F0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5F3E0-488E-4842-B211-53ECC444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Overview of </a:t>
            </a:r>
            <a:r>
              <a:rPr lang="en-US" dirty="0" err="1"/>
              <a:t>haematological</a:t>
            </a:r>
            <a:r>
              <a:rPr lang="en-US" dirty="0"/>
              <a:t> malignancies</a:t>
            </a:r>
          </a:p>
          <a:p>
            <a:r>
              <a:rPr lang="en-US" dirty="0"/>
              <a:t>Myeloid lineage malignancies</a:t>
            </a:r>
          </a:p>
          <a:p>
            <a:pPr lvl="1"/>
            <a:r>
              <a:rPr lang="en-US" dirty="0"/>
              <a:t>AML</a:t>
            </a:r>
          </a:p>
          <a:p>
            <a:pPr lvl="1"/>
            <a:r>
              <a:rPr lang="en-US" dirty="0"/>
              <a:t>CML</a:t>
            </a:r>
          </a:p>
          <a:p>
            <a:pPr lvl="1"/>
            <a:r>
              <a:rPr lang="en-US" dirty="0"/>
              <a:t>MDS</a:t>
            </a:r>
          </a:p>
        </p:txBody>
      </p:sp>
    </p:spTree>
    <p:extLst>
      <p:ext uri="{BB962C8B-B14F-4D97-AF65-F5344CB8AC3E}">
        <p14:creationId xmlns:p14="http://schemas.microsoft.com/office/powerpoint/2010/main" val="3184821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0B24-C517-7444-8A5D-1E4E13A5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D40F-8770-9640-8286-22C30C646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84 year old lady referred to CAU with ‘symptomatic </a:t>
            </a:r>
            <a:r>
              <a:rPr lang="en-US" dirty="0" err="1"/>
              <a:t>anaemia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What symptoms is this lady likely to be experiencing?</a:t>
            </a:r>
          </a:p>
          <a:p>
            <a:pPr lvl="1"/>
            <a:r>
              <a:rPr lang="en-US" dirty="0"/>
              <a:t>SOB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Dizziness</a:t>
            </a:r>
          </a:p>
          <a:p>
            <a:pPr lvl="1"/>
            <a:endParaRPr lang="en-US" dirty="0"/>
          </a:p>
          <a:p>
            <a:r>
              <a:rPr lang="en-US" dirty="0"/>
              <a:t>What further questions would you like to ask?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25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9415-1E3D-764A-B3FA-5549D5D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3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8B0E-29EC-AF4C-B27F-2AB7C4711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Examination unremarkable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Blood results</a:t>
            </a:r>
          </a:p>
          <a:p>
            <a:pPr lvl="1"/>
            <a:r>
              <a:rPr lang="en-US" dirty="0"/>
              <a:t>Hb 87</a:t>
            </a:r>
          </a:p>
          <a:p>
            <a:pPr lvl="1"/>
            <a:r>
              <a:rPr lang="en-US" dirty="0"/>
              <a:t>MCV 112</a:t>
            </a:r>
          </a:p>
          <a:p>
            <a:pPr lvl="1"/>
            <a:r>
              <a:rPr lang="en-US" dirty="0"/>
              <a:t>WCC 6.7</a:t>
            </a:r>
          </a:p>
          <a:p>
            <a:pPr lvl="1"/>
            <a:r>
              <a:rPr lang="en-US" dirty="0"/>
              <a:t>Platelet count 120</a:t>
            </a:r>
          </a:p>
          <a:p>
            <a:endParaRPr lang="en-US" dirty="0"/>
          </a:p>
          <a:p>
            <a:r>
              <a:rPr lang="en-US" dirty="0"/>
              <a:t>What would be your next investigation?</a:t>
            </a:r>
          </a:p>
        </p:txBody>
      </p:sp>
    </p:spTree>
    <p:extLst>
      <p:ext uri="{BB962C8B-B14F-4D97-AF65-F5344CB8AC3E}">
        <p14:creationId xmlns:p14="http://schemas.microsoft.com/office/powerpoint/2010/main" val="1154445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BFA4-8DE4-3D4F-B2C7-0BEA3813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Macrocytic </a:t>
            </a:r>
            <a:r>
              <a:rPr lang="en-US" dirty="0" err="1"/>
              <a:t>anaemia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B443FD-9708-7C4F-8FAB-80141D6905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4189" y="1235242"/>
          <a:ext cx="10776285" cy="497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1278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E542-2D9E-D84C-9BF4-DD28E27EB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 3 </a:t>
            </a:r>
            <a:r>
              <a:rPr lang="en-US" dirty="0" err="1"/>
              <a:t>cont</a:t>
            </a:r>
            <a:r>
              <a:rPr lang="en-US" dirty="0"/>
              <a:t>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CCFA67-F09D-A841-AAD1-36363BFD8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sz="1600" dirty="0"/>
              <a:t>12</a:t>
            </a:r>
            <a:r>
              <a:rPr lang="en-US" dirty="0"/>
              <a:t> and folate return normal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picture containing table, game, food, holding&#10;&#10;Description automatically generated">
            <a:extLst>
              <a:ext uri="{FF2B5EF4-FFF2-40B4-BE49-F238E27FC236}">
                <a16:creationId xmlns:a16="http://schemas.microsoft.com/office/drawing/2014/main" id="{6E62BAA4-7AF2-1C49-9230-E571C8E6B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809" y="3207999"/>
            <a:ext cx="4410789" cy="27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41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EA9E-2A68-824D-B05F-89510E7D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Myeloid malignancies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522B43-7940-403A-90A9-703C6BF1F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731970"/>
              </p:ext>
            </p:extLst>
          </p:nvPr>
        </p:nvGraphicFramePr>
        <p:xfrm>
          <a:off x="677863" y="148828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34B9D374-248D-0041-A76F-4D33FC65AE57}"/>
              </a:ext>
            </a:extLst>
          </p:cNvPr>
          <p:cNvSpPr/>
          <p:nvPr/>
        </p:nvSpPr>
        <p:spPr>
          <a:xfrm>
            <a:off x="5024787" y="2903211"/>
            <a:ext cx="2334807" cy="13208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76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4E05-6D84-1642-8FBD-72FEAE10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Myelodysplastic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DBDF-F090-D746-A013-8D5EFACDD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0154"/>
            <a:ext cx="8596668" cy="4696656"/>
          </a:xfrm>
        </p:spPr>
        <p:txBody>
          <a:bodyPr/>
          <a:lstStyle/>
          <a:p>
            <a:r>
              <a:rPr lang="en-US" sz="2000" dirty="0"/>
              <a:t>Acquired clonal disorder </a:t>
            </a:r>
          </a:p>
          <a:p>
            <a:r>
              <a:rPr lang="en-US" sz="2000" dirty="0" err="1"/>
              <a:t>Characterised</a:t>
            </a:r>
            <a:r>
              <a:rPr lang="en-US" sz="2000" dirty="0"/>
              <a:t> by ineffective </a:t>
            </a:r>
            <a:r>
              <a:rPr lang="en-US" sz="2000" dirty="0" err="1"/>
              <a:t>haemopoeisis</a:t>
            </a:r>
            <a:r>
              <a:rPr lang="en-US" sz="2000" dirty="0"/>
              <a:t> and peripheral </a:t>
            </a:r>
            <a:r>
              <a:rPr lang="en-US" sz="2000" dirty="0" err="1"/>
              <a:t>cytopenias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Epidemiology</a:t>
            </a:r>
          </a:p>
          <a:p>
            <a:pPr lvl="1"/>
            <a:r>
              <a:rPr lang="en-US" sz="1800" dirty="0"/>
              <a:t>Usually seen in older adults</a:t>
            </a:r>
          </a:p>
          <a:p>
            <a:pPr lvl="1"/>
            <a:r>
              <a:rPr lang="en-US" sz="1800" dirty="0"/>
              <a:t>Median age 69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0B13C8-C6FA-DB42-A6A8-30587987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35" y="3185952"/>
            <a:ext cx="4722752" cy="34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DB8E1-99AD-9A4D-A4D5-38155CE6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Myelodysplastic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31111-E00F-7045-9140-22818B50A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Prior cancer therapy</a:t>
            </a:r>
          </a:p>
          <a:p>
            <a:pPr lvl="1"/>
            <a:r>
              <a:rPr lang="en-US" dirty="0"/>
              <a:t>Prior autologous stem cell transplant</a:t>
            </a:r>
          </a:p>
          <a:p>
            <a:pPr lvl="1"/>
            <a:r>
              <a:rPr lang="en-US" dirty="0"/>
              <a:t>Environmental toxins e.g. benzene and other organic solvents</a:t>
            </a:r>
          </a:p>
          <a:p>
            <a:pPr lvl="1"/>
            <a:r>
              <a:rPr lang="en-US" dirty="0"/>
              <a:t>Rarely familial syndromes</a:t>
            </a:r>
          </a:p>
        </p:txBody>
      </p:sp>
    </p:spTree>
    <p:extLst>
      <p:ext uri="{BB962C8B-B14F-4D97-AF65-F5344CB8AC3E}">
        <p14:creationId xmlns:p14="http://schemas.microsoft.com/office/powerpoint/2010/main" val="4066024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1AE90-C2F1-3E44-9336-D0D18521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Myelodysplastic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5B324-C06C-7F42-8BD2-A4661F33F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/>
          </a:bodyPr>
          <a:lstStyle/>
          <a:p>
            <a:r>
              <a:rPr lang="en-US" sz="2000" dirty="0"/>
              <a:t>Presentation</a:t>
            </a:r>
          </a:p>
          <a:p>
            <a:pPr lvl="1"/>
            <a:r>
              <a:rPr lang="en-US" sz="1800" dirty="0"/>
              <a:t>Symptoms of underlying </a:t>
            </a:r>
            <a:r>
              <a:rPr lang="en-US" sz="1800" dirty="0" err="1"/>
              <a:t>cytopenias</a:t>
            </a:r>
            <a:endParaRPr lang="en-US" sz="1800" dirty="0"/>
          </a:p>
          <a:p>
            <a:pPr lvl="1"/>
            <a:r>
              <a:rPr lang="en-US" sz="1800" dirty="0"/>
              <a:t>Macrocytic or normocytic </a:t>
            </a:r>
            <a:r>
              <a:rPr lang="en-US" sz="1800" dirty="0" err="1"/>
              <a:t>anaemia</a:t>
            </a:r>
            <a:r>
              <a:rPr lang="en-US" sz="1800" dirty="0"/>
              <a:t> (60-80%)</a:t>
            </a:r>
          </a:p>
          <a:p>
            <a:pPr lvl="1"/>
            <a:r>
              <a:rPr lang="en-US" sz="1800" dirty="0"/>
              <a:t>Neutropenia (50-60%)</a:t>
            </a:r>
          </a:p>
          <a:p>
            <a:pPr lvl="1"/>
            <a:r>
              <a:rPr lang="en-US" sz="1800" dirty="0"/>
              <a:t>Thrombocytopenia (40-60%)</a:t>
            </a:r>
          </a:p>
          <a:p>
            <a:endParaRPr lang="en-US" sz="2000" dirty="0"/>
          </a:p>
          <a:p>
            <a:r>
              <a:rPr lang="en-US" sz="2000" dirty="0"/>
              <a:t>Investigation</a:t>
            </a:r>
          </a:p>
          <a:p>
            <a:pPr lvl="1"/>
            <a:r>
              <a:rPr lang="en-US" sz="1800" dirty="0"/>
              <a:t>FBC and blood film</a:t>
            </a:r>
          </a:p>
          <a:p>
            <a:pPr lvl="1"/>
            <a:r>
              <a:rPr lang="en-US" sz="1800" dirty="0"/>
              <a:t>Ferritin, B</a:t>
            </a:r>
            <a:r>
              <a:rPr lang="en-US" dirty="0"/>
              <a:t>12</a:t>
            </a:r>
            <a:r>
              <a:rPr lang="en-US" sz="1800" dirty="0"/>
              <a:t> and folate</a:t>
            </a:r>
          </a:p>
          <a:p>
            <a:pPr lvl="1"/>
            <a:r>
              <a:rPr lang="en-US" sz="1800" dirty="0"/>
              <a:t>BM aspirate and trephine</a:t>
            </a:r>
          </a:p>
        </p:txBody>
      </p:sp>
    </p:spTree>
    <p:extLst>
      <p:ext uri="{BB962C8B-B14F-4D97-AF65-F5344CB8AC3E}">
        <p14:creationId xmlns:p14="http://schemas.microsoft.com/office/powerpoint/2010/main" val="2980594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822F-A6C3-4343-8184-3E4691BD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Myelodysplastic syndromes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4395-2ED6-B642-AFD4-FFCCCC86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87811"/>
          </a:xfrm>
        </p:spPr>
        <p:txBody>
          <a:bodyPr>
            <a:normAutofit/>
          </a:bodyPr>
          <a:lstStyle/>
          <a:p>
            <a:r>
              <a:rPr lang="en-US" sz="2000" dirty="0"/>
              <a:t>Management</a:t>
            </a:r>
          </a:p>
          <a:p>
            <a:pPr lvl="1"/>
            <a:r>
              <a:rPr lang="en-US" sz="1800" dirty="0"/>
              <a:t>Supportive</a:t>
            </a:r>
          </a:p>
          <a:p>
            <a:pPr lvl="2"/>
            <a:r>
              <a:rPr lang="en-US" sz="1600" dirty="0"/>
              <a:t>Transfusion and consider iron overload</a:t>
            </a:r>
          </a:p>
          <a:p>
            <a:pPr lvl="1"/>
            <a:r>
              <a:rPr lang="en-US" sz="1800" dirty="0"/>
              <a:t>Chemotherapy</a:t>
            </a:r>
          </a:p>
          <a:p>
            <a:pPr lvl="2"/>
            <a:r>
              <a:rPr lang="en-US" sz="1600" dirty="0"/>
              <a:t>Can be low intensity </a:t>
            </a:r>
            <a:r>
              <a:rPr lang="en-US" sz="1600" dirty="0" err="1"/>
              <a:t>eg</a:t>
            </a:r>
            <a:r>
              <a:rPr lang="en-US" sz="1600" dirty="0"/>
              <a:t> hydroxycarbamide, cytarabine)</a:t>
            </a:r>
          </a:p>
          <a:p>
            <a:pPr lvl="2"/>
            <a:r>
              <a:rPr lang="en-US" sz="1600" dirty="0"/>
              <a:t>Intensive chemotherapy in high risk younger patients</a:t>
            </a:r>
          </a:p>
          <a:p>
            <a:pPr lvl="1"/>
            <a:r>
              <a:rPr lang="en-US" sz="1800" dirty="0"/>
              <a:t>Stem cell transplant (few patients eligible)</a:t>
            </a:r>
          </a:p>
          <a:p>
            <a:pPr lvl="1"/>
            <a:endParaRPr lang="en-US" sz="1800" dirty="0"/>
          </a:p>
          <a:p>
            <a:r>
              <a:rPr lang="en-US" sz="2000" dirty="0"/>
              <a:t>Prognosis</a:t>
            </a:r>
          </a:p>
          <a:p>
            <a:pPr lvl="1"/>
            <a:r>
              <a:rPr lang="en-US" sz="1800" dirty="0"/>
              <a:t>Variable depending on subtype</a:t>
            </a:r>
          </a:p>
          <a:p>
            <a:pPr lvl="1"/>
            <a:r>
              <a:rPr lang="en-US" sz="1800" dirty="0"/>
              <a:t>30% transform to acute </a:t>
            </a:r>
            <a:r>
              <a:rPr lang="en-US" sz="1800" dirty="0" err="1"/>
              <a:t>leukaemia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4399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EA9E-2A68-824D-B05F-89510E7D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Myeloid malignancies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522B43-7940-403A-90A9-703C6BF1F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28561"/>
              </p:ext>
            </p:extLst>
          </p:nvPr>
        </p:nvGraphicFramePr>
        <p:xfrm>
          <a:off x="677863" y="1488282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626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5E84-68DA-8B45-95B2-07694FCA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6871"/>
            <a:ext cx="8596668" cy="1320800"/>
          </a:xfrm>
        </p:spPr>
        <p:txBody>
          <a:bodyPr/>
          <a:lstStyle/>
          <a:p>
            <a:r>
              <a:rPr lang="en-US" dirty="0" err="1"/>
              <a:t>Haematological</a:t>
            </a:r>
            <a:r>
              <a:rPr lang="en-US" dirty="0"/>
              <a:t> malignancies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11DDB-D6EB-6346-B696-44A76C2E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7671"/>
            <a:ext cx="8596668" cy="4433691"/>
          </a:xfrm>
        </p:spPr>
        <p:txBody>
          <a:bodyPr/>
          <a:lstStyle/>
          <a:p>
            <a:r>
              <a:rPr lang="en-US"/>
              <a:t>Account for about 10% of all cancers</a:t>
            </a:r>
          </a:p>
          <a:p>
            <a:r>
              <a:rPr lang="en-US"/>
              <a:t>Occur in all age groups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26B56F5-1186-9B42-ABB7-79E281DA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10" y="2880981"/>
            <a:ext cx="67691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21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2AB724-F9CF-47CB-83DF-B3DBC999F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577677"/>
              </p:ext>
            </p:extLst>
          </p:nvPr>
        </p:nvGraphicFramePr>
        <p:xfrm>
          <a:off x="838200" y="102188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357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Thank you</a:t>
            </a:r>
          </a:p>
          <a:p>
            <a:r>
              <a:rPr lang="en-GB" sz="2400" dirty="0"/>
              <a:t>Please fill out the feedback form for your certificate of learning</a:t>
            </a:r>
          </a:p>
        </p:txBody>
      </p:sp>
    </p:spTree>
    <p:extLst>
      <p:ext uri="{BB962C8B-B14F-4D97-AF65-F5344CB8AC3E}">
        <p14:creationId xmlns:p14="http://schemas.microsoft.com/office/powerpoint/2010/main" val="32024726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2152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indent="0" algn="ctr"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104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6E4A9D-0D23-D346-B155-781464FDB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7"/>
            <a:ext cx="12073180" cy="68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8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F4382-4DDD-BB40-B328-664ED868C8B0}"/>
              </a:ext>
            </a:extLst>
          </p:cNvPr>
          <p:cNvGrpSpPr/>
          <p:nvPr/>
        </p:nvGrpSpPr>
        <p:grpSpPr>
          <a:xfrm>
            <a:off x="327261" y="22694"/>
            <a:ext cx="11068080" cy="6906797"/>
            <a:chOff x="327261" y="22694"/>
            <a:chExt cx="11068080" cy="690679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9A2708-A405-C04F-AC8F-2026402C732C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58" y="5065279"/>
              <a:ext cx="1643163" cy="2964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269B2B0-4E65-0C4D-9AE3-5EC5153EC8C0}"/>
                </a:ext>
              </a:extLst>
            </p:cNvPr>
            <p:cNvCxnSpPr>
              <a:cxnSpLocks/>
            </p:cNvCxnSpPr>
            <p:nvPr/>
          </p:nvCxnSpPr>
          <p:spPr>
            <a:xfrm>
              <a:off x="3973645" y="5344867"/>
              <a:ext cx="1608307" cy="7844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E5C7B69-11E4-3F45-84B6-6204677D1C34}"/>
                </a:ext>
              </a:extLst>
            </p:cNvPr>
            <p:cNvGrpSpPr/>
            <p:nvPr/>
          </p:nvGrpSpPr>
          <p:grpSpPr>
            <a:xfrm>
              <a:off x="464394" y="3092757"/>
              <a:ext cx="1050346" cy="969800"/>
              <a:chOff x="838200" y="3135086"/>
              <a:chExt cx="1186543" cy="1094014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179BE1F-4ED3-784C-937F-989209BB02C1}"/>
                  </a:ext>
                </a:extLst>
              </p:cNvPr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E746521-7CA7-CD44-927B-D76474ABD85D}"/>
                  </a:ext>
                </a:extLst>
              </p:cNvPr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479E9CB-ED83-4D4A-9487-01B5D893855A}"/>
                </a:ext>
              </a:extLst>
            </p:cNvPr>
            <p:cNvCxnSpPr>
              <a:cxnSpLocks/>
            </p:cNvCxnSpPr>
            <p:nvPr/>
          </p:nvCxnSpPr>
          <p:spPr>
            <a:xfrm>
              <a:off x="1414172" y="4222116"/>
              <a:ext cx="1461606" cy="6335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AC2A239-AC55-3444-82CD-A5F68BFD03E1}"/>
                </a:ext>
              </a:extLst>
            </p:cNvPr>
            <p:cNvGrpSpPr/>
            <p:nvPr/>
          </p:nvGrpSpPr>
          <p:grpSpPr>
            <a:xfrm>
              <a:off x="3001846" y="4639780"/>
              <a:ext cx="909471" cy="768157"/>
              <a:chOff x="3782783" y="3135086"/>
              <a:chExt cx="1050474" cy="10287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E2BCB30-E887-C646-8FBF-37E13B640F5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A5AA114-5063-D441-9B4B-120CDC11A5C5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70DBA6-15A1-4E4D-BD66-88556FE08CDC}"/>
                </a:ext>
              </a:extLst>
            </p:cNvPr>
            <p:cNvGrpSpPr/>
            <p:nvPr/>
          </p:nvGrpSpPr>
          <p:grpSpPr>
            <a:xfrm>
              <a:off x="5750468" y="5923576"/>
              <a:ext cx="868725" cy="763627"/>
              <a:chOff x="3782783" y="3135086"/>
              <a:chExt cx="1050474" cy="10287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4C9A000-2993-1B42-A805-12081D8028A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CAD7CBB-F016-794A-850C-4131B69F91EE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89C36C3-D0A0-E148-ABDB-1B0D1009B1B3}"/>
                </a:ext>
              </a:extLst>
            </p:cNvPr>
            <p:cNvGrpSpPr/>
            <p:nvPr/>
          </p:nvGrpSpPr>
          <p:grpSpPr>
            <a:xfrm>
              <a:off x="5790804" y="5007608"/>
              <a:ext cx="762897" cy="708242"/>
              <a:chOff x="3782783" y="3135086"/>
              <a:chExt cx="1050474" cy="10287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28D22EE-16DC-524D-86D6-B074BF86E77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DACBFD8-A0CA-CA41-A68C-8EAD09CD682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DF9CB9-DFCA-1E48-BCDB-D72F095A7AB4}"/>
                </a:ext>
              </a:extLst>
            </p:cNvPr>
            <p:cNvSpPr txBox="1"/>
            <p:nvPr/>
          </p:nvSpPr>
          <p:spPr>
            <a:xfrm>
              <a:off x="327261" y="4133695"/>
              <a:ext cx="1807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Stem cell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1E7B9F-FF7D-BF47-91C6-97A70358846C}"/>
                </a:ext>
              </a:extLst>
            </p:cNvPr>
            <p:cNvSpPr txBox="1"/>
            <p:nvPr/>
          </p:nvSpPr>
          <p:spPr>
            <a:xfrm>
              <a:off x="3641812" y="5687525"/>
              <a:ext cx="1695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Lymphoid precursors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71C8417-A3A0-3046-8343-BEE19E6EBB65}"/>
                </a:ext>
              </a:extLst>
            </p:cNvPr>
            <p:cNvGrpSpPr/>
            <p:nvPr/>
          </p:nvGrpSpPr>
          <p:grpSpPr>
            <a:xfrm>
              <a:off x="8117598" y="5101190"/>
              <a:ext cx="506661" cy="597026"/>
              <a:chOff x="3782783" y="3135086"/>
              <a:chExt cx="1050474" cy="10287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729E671-0558-494C-99CA-3A83D9E79F19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80BF0E8-C9F6-8F49-9EA3-594AEE88FB8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508AADF-ADBB-E54E-AD15-C575BA11BAA0}"/>
                </a:ext>
              </a:extLst>
            </p:cNvPr>
            <p:cNvCxnSpPr/>
            <p:nvPr/>
          </p:nvCxnSpPr>
          <p:spPr>
            <a:xfrm>
              <a:off x="6848584" y="540793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F14ED77-AC7B-D142-8882-D42955BAB5A2}"/>
                </a:ext>
              </a:extLst>
            </p:cNvPr>
            <p:cNvCxnSpPr/>
            <p:nvPr/>
          </p:nvCxnSpPr>
          <p:spPr>
            <a:xfrm>
              <a:off x="6864991" y="6349359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BE1E818-1548-0942-8228-C86E66F4BA9A}"/>
                </a:ext>
              </a:extLst>
            </p:cNvPr>
            <p:cNvGrpSpPr/>
            <p:nvPr/>
          </p:nvGrpSpPr>
          <p:grpSpPr>
            <a:xfrm>
              <a:off x="8164261" y="6083635"/>
              <a:ext cx="543061" cy="531449"/>
              <a:chOff x="3782783" y="3135086"/>
              <a:chExt cx="1050474" cy="10287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54CF00E-7794-AE40-9353-9F23EBBD0BDB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F597739-2A3D-8C4F-9218-7C0559027B97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AA32B2-B7FA-1C4C-AABD-44D3AD764561}"/>
                </a:ext>
              </a:extLst>
            </p:cNvPr>
            <p:cNvSpPr txBox="1"/>
            <p:nvPr/>
          </p:nvSpPr>
          <p:spPr>
            <a:xfrm>
              <a:off x="7957790" y="5721249"/>
              <a:ext cx="16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lymphocytes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8E89F17-4F52-B044-912B-A8E2A4824F13}"/>
                </a:ext>
              </a:extLst>
            </p:cNvPr>
            <p:cNvSpPr txBox="1"/>
            <p:nvPr/>
          </p:nvSpPr>
          <p:spPr>
            <a:xfrm>
              <a:off x="7899704" y="6560159"/>
              <a:ext cx="16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 lymphocytes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FD701B8-F71B-D645-BA8D-C608797C764B}"/>
                </a:ext>
              </a:extLst>
            </p:cNvPr>
            <p:cNvCxnSpPr/>
            <p:nvPr/>
          </p:nvCxnSpPr>
          <p:spPr>
            <a:xfrm>
              <a:off x="8771241" y="540793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841F5EA-6E2A-2C42-A197-AD9BAB1A143F}"/>
                </a:ext>
              </a:extLst>
            </p:cNvPr>
            <p:cNvGrpSpPr/>
            <p:nvPr/>
          </p:nvGrpSpPr>
          <p:grpSpPr>
            <a:xfrm>
              <a:off x="10075911" y="5106379"/>
              <a:ext cx="762897" cy="609471"/>
              <a:chOff x="10520146" y="3135086"/>
              <a:chExt cx="1530340" cy="1094014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4572425-9BB1-744F-A407-DADC2DE62A53}"/>
                  </a:ext>
                </a:extLst>
              </p:cNvPr>
              <p:cNvSpPr/>
              <p:nvPr/>
            </p:nvSpPr>
            <p:spPr>
              <a:xfrm>
                <a:off x="10520146" y="3135086"/>
                <a:ext cx="1530340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C81F44A-C13C-F74A-866A-1AABFEBB11CA}"/>
                  </a:ext>
                </a:extLst>
              </p:cNvPr>
              <p:cNvSpPr/>
              <p:nvPr/>
            </p:nvSpPr>
            <p:spPr>
              <a:xfrm>
                <a:off x="10634449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0240D03-CBDA-F647-8779-0264FEAF6F51}"/>
                </a:ext>
              </a:extLst>
            </p:cNvPr>
            <p:cNvSpPr txBox="1"/>
            <p:nvPr/>
          </p:nvSpPr>
          <p:spPr>
            <a:xfrm>
              <a:off x="9878742" y="5759968"/>
              <a:ext cx="151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Plasma cells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7E02F08-2EC9-9C41-8902-6B482B265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6554" y="2491877"/>
              <a:ext cx="1274917" cy="6959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656ED1D-3851-B843-9D7E-79552B1E3D30}"/>
                </a:ext>
              </a:extLst>
            </p:cNvPr>
            <p:cNvGrpSpPr/>
            <p:nvPr/>
          </p:nvGrpSpPr>
          <p:grpSpPr>
            <a:xfrm>
              <a:off x="2791471" y="1720215"/>
              <a:ext cx="961972" cy="849078"/>
              <a:chOff x="838200" y="3135086"/>
              <a:chExt cx="1186543" cy="1094014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F2B6839-60C4-2E40-93EE-A4A91FFCE55A}"/>
                  </a:ext>
                </a:extLst>
              </p:cNvPr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1E2481C-4714-CC4B-BF66-230C7F055D4B}"/>
                  </a:ext>
                </a:extLst>
              </p:cNvPr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04A6E64-F905-1D4C-BC93-187B6A3C3630}"/>
                </a:ext>
              </a:extLst>
            </p:cNvPr>
            <p:cNvGrpSpPr/>
            <p:nvPr/>
          </p:nvGrpSpPr>
          <p:grpSpPr>
            <a:xfrm>
              <a:off x="5478754" y="22694"/>
              <a:ext cx="678044" cy="607579"/>
              <a:chOff x="3782783" y="3135086"/>
              <a:chExt cx="1050474" cy="1028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9088340-3833-3B4A-A267-88CBB273A8E4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26D9139-815B-7E41-9EF2-8157478A160A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4E82870-50D1-0645-A8F3-93D69A2832F7}"/>
                </a:ext>
              </a:extLst>
            </p:cNvPr>
            <p:cNvGrpSpPr/>
            <p:nvPr/>
          </p:nvGrpSpPr>
          <p:grpSpPr>
            <a:xfrm>
              <a:off x="5478754" y="775404"/>
              <a:ext cx="678044" cy="607579"/>
              <a:chOff x="3782783" y="3135086"/>
              <a:chExt cx="1050474" cy="1028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168DFE9-E7E9-414A-B9F2-EB3F6849C37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A81E29E-2D3F-D941-A6C3-9150C4209FA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D5B76E7-8BC0-9F4B-9BF0-1200BEAB7935}"/>
                </a:ext>
              </a:extLst>
            </p:cNvPr>
            <p:cNvGrpSpPr/>
            <p:nvPr/>
          </p:nvGrpSpPr>
          <p:grpSpPr>
            <a:xfrm>
              <a:off x="5478754" y="1558185"/>
              <a:ext cx="678044" cy="607579"/>
              <a:chOff x="3782783" y="3135086"/>
              <a:chExt cx="1050474" cy="10287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8299379-44D0-5647-8CBD-06C616194A1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38140A3-34A5-D149-A9D4-6CE198EA93D0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E6ACA0A-8C8F-F140-B709-2D737EDE2905}"/>
                </a:ext>
              </a:extLst>
            </p:cNvPr>
            <p:cNvGrpSpPr/>
            <p:nvPr/>
          </p:nvGrpSpPr>
          <p:grpSpPr>
            <a:xfrm>
              <a:off x="5489508" y="2356859"/>
              <a:ext cx="678044" cy="607579"/>
              <a:chOff x="3782783" y="3135086"/>
              <a:chExt cx="1050474" cy="1028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CDD91D6-B0D4-CC42-95A4-F36F743E3BB1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AC421EF-3D07-5249-95CF-E31900E57C44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FA88615-6BDA-4E48-973D-9E6C467D0FDF}"/>
                </a:ext>
              </a:extLst>
            </p:cNvPr>
            <p:cNvGrpSpPr/>
            <p:nvPr/>
          </p:nvGrpSpPr>
          <p:grpSpPr>
            <a:xfrm>
              <a:off x="5478754" y="3125210"/>
              <a:ext cx="678044" cy="607579"/>
              <a:chOff x="3782783" y="3135086"/>
              <a:chExt cx="1050474" cy="10287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47D202D-185C-4C4C-A4ED-21FD3273BD8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8B4E4C2-6CAB-6E4C-A433-EEF17AF7C153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764255F-6FEF-B24E-A4B2-9083A698A998}"/>
                </a:ext>
              </a:extLst>
            </p:cNvPr>
            <p:cNvGrpSpPr/>
            <p:nvPr/>
          </p:nvGrpSpPr>
          <p:grpSpPr>
            <a:xfrm>
              <a:off x="5478754" y="3905179"/>
              <a:ext cx="678044" cy="607579"/>
              <a:chOff x="3782783" y="3135086"/>
              <a:chExt cx="1050474" cy="102870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9E56FEA-E07B-D849-A5E0-FC6CCD200F0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7FDA591-34E6-0840-BF17-ACF7DF1A5A1E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DCCA06D-A84A-E142-A6B6-AEEF42D222EF}"/>
                </a:ext>
              </a:extLst>
            </p:cNvPr>
            <p:cNvCxnSpPr/>
            <p:nvPr/>
          </p:nvCxnSpPr>
          <p:spPr>
            <a:xfrm>
              <a:off x="6601915" y="37041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6661F4F-4536-F04F-9BC4-A38695BA7590}"/>
                </a:ext>
              </a:extLst>
            </p:cNvPr>
            <p:cNvCxnSpPr/>
            <p:nvPr/>
          </p:nvCxnSpPr>
          <p:spPr>
            <a:xfrm>
              <a:off x="6603695" y="1079193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7100DCE-8510-D84F-9D94-A22382C1AD2C}"/>
                </a:ext>
              </a:extLst>
            </p:cNvPr>
            <p:cNvCxnSpPr/>
            <p:nvPr/>
          </p:nvCxnSpPr>
          <p:spPr>
            <a:xfrm>
              <a:off x="6603695" y="1881188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4A54818A-3EBA-C045-8740-831749853581}"/>
                </a:ext>
              </a:extLst>
            </p:cNvPr>
            <p:cNvCxnSpPr/>
            <p:nvPr/>
          </p:nvCxnSpPr>
          <p:spPr>
            <a:xfrm>
              <a:off x="6589148" y="2677139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7A3DAB17-D8B9-E843-949A-B6EB82A19B79}"/>
                </a:ext>
              </a:extLst>
            </p:cNvPr>
            <p:cNvCxnSpPr/>
            <p:nvPr/>
          </p:nvCxnSpPr>
          <p:spPr>
            <a:xfrm>
              <a:off x="6601915" y="3429000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1DF63DA-F61A-334B-BF86-9A8037D585D7}"/>
                </a:ext>
              </a:extLst>
            </p:cNvPr>
            <p:cNvCxnSpPr/>
            <p:nvPr/>
          </p:nvCxnSpPr>
          <p:spPr>
            <a:xfrm>
              <a:off x="6603695" y="4208968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B39EDA1-5781-EA40-BC81-EF9DDBF0D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4979" y="37665"/>
              <a:ext cx="565950" cy="56595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BD281C4-BD43-B241-AC50-01A2C1B383E3}"/>
                </a:ext>
              </a:extLst>
            </p:cNvPr>
            <p:cNvSpPr txBox="1"/>
            <p:nvPr/>
          </p:nvSpPr>
          <p:spPr>
            <a:xfrm>
              <a:off x="8576757" y="102813"/>
              <a:ext cx="1716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 cells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7C572F67-6288-1342-9661-6FE0FAD2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5196" y="737776"/>
              <a:ext cx="671015" cy="645207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E82AF47-9905-4F47-8413-0C393582EF58}"/>
                </a:ext>
              </a:extLst>
            </p:cNvPr>
            <p:cNvSpPr txBox="1"/>
            <p:nvPr/>
          </p:nvSpPr>
          <p:spPr>
            <a:xfrm>
              <a:off x="8580966" y="875713"/>
              <a:ext cx="1363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Neutrophils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AD7E3078-6BBD-BE40-B254-C7BBF880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0797" y="1579225"/>
              <a:ext cx="573569" cy="536565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9CC59E0-284A-784B-9014-1ECB2F4B7641}"/>
                </a:ext>
              </a:extLst>
            </p:cNvPr>
            <p:cNvSpPr txBox="1"/>
            <p:nvPr/>
          </p:nvSpPr>
          <p:spPr>
            <a:xfrm>
              <a:off x="8564787" y="1711766"/>
              <a:ext cx="1362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Monocytes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4117D60-BAAF-D34F-9676-871850BC3321}"/>
                </a:ext>
              </a:extLst>
            </p:cNvPr>
            <p:cNvSpPr txBox="1"/>
            <p:nvPr/>
          </p:nvSpPr>
          <p:spPr>
            <a:xfrm>
              <a:off x="8586258" y="2499718"/>
              <a:ext cx="1200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Basophils</a:t>
              </a: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7CC19A23-FB59-4644-9F3B-0B5702DD4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7020" y="2478176"/>
              <a:ext cx="603525" cy="408840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99AB0E7-6D72-AB46-BCD0-593A80EFBD8F}"/>
                </a:ext>
              </a:extLst>
            </p:cNvPr>
            <p:cNvSpPr txBox="1"/>
            <p:nvPr/>
          </p:nvSpPr>
          <p:spPr>
            <a:xfrm>
              <a:off x="8555378" y="3228355"/>
              <a:ext cx="135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Eosinophils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5C129D1-9E5A-DC4C-BF42-E7814A9C1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1396" y="3195629"/>
              <a:ext cx="569149" cy="437807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4CC6006-8372-B741-A62F-841EBFBEB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9713" y="4071158"/>
              <a:ext cx="566684" cy="300009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8425260-9264-D041-BB5B-66FFDFAFEF48}"/>
                </a:ext>
              </a:extLst>
            </p:cNvPr>
            <p:cNvSpPr txBox="1"/>
            <p:nvPr/>
          </p:nvSpPr>
          <p:spPr>
            <a:xfrm>
              <a:off x="8583578" y="4030925"/>
              <a:ext cx="1200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Platelets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20E457-176E-9A4B-8007-A623E477CCAF}"/>
                </a:ext>
              </a:extLst>
            </p:cNvPr>
            <p:cNvSpPr txBox="1"/>
            <p:nvPr/>
          </p:nvSpPr>
          <p:spPr>
            <a:xfrm>
              <a:off x="2606470" y="674247"/>
              <a:ext cx="140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Myeloid precursors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175ED20-8A55-E640-A78C-359F3F249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80" y="524144"/>
              <a:ext cx="1581879" cy="12399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0EDF609-3AEB-6E44-832F-A635735F7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8198" y="1180324"/>
              <a:ext cx="1555801" cy="7905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4F1AD6E-7427-AF4C-8E5A-BFAEF5E54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523" y="1924870"/>
              <a:ext cx="1494736" cy="2198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AA0EFA1-066B-884C-92D2-470C779C4286}"/>
                </a:ext>
              </a:extLst>
            </p:cNvPr>
            <p:cNvCxnSpPr>
              <a:cxnSpLocks/>
            </p:cNvCxnSpPr>
            <p:nvPr/>
          </p:nvCxnSpPr>
          <p:spPr>
            <a:xfrm>
              <a:off x="3850056" y="2270175"/>
              <a:ext cx="1543943" cy="3904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5799C31-2E5E-6448-A2CE-D894A494548F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77" y="2515590"/>
              <a:ext cx="1624322" cy="8410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0D0A1A0-F8EA-C44E-8A5C-7A2F65A3AC1F}"/>
                </a:ext>
              </a:extLst>
            </p:cNvPr>
            <p:cNvCxnSpPr>
              <a:cxnSpLocks/>
            </p:cNvCxnSpPr>
            <p:nvPr/>
          </p:nvCxnSpPr>
          <p:spPr>
            <a:xfrm>
              <a:off x="3628346" y="2603754"/>
              <a:ext cx="1799148" cy="14912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974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F4382-4DDD-BB40-B328-664ED868C8B0}"/>
              </a:ext>
            </a:extLst>
          </p:cNvPr>
          <p:cNvGrpSpPr/>
          <p:nvPr/>
        </p:nvGrpSpPr>
        <p:grpSpPr>
          <a:xfrm>
            <a:off x="327261" y="22694"/>
            <a:ext cx="11068080" cy="6906797"/>
            <a:chOff x="327261" y="22694"/>
            <a:chExt cx="11068080" cy="690679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9A2708-A405-C04F-AC8F-2026402C732C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58" y="5065279"/>
              <a:ext cx="1643163" cy="2964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269B2B0-4E65-0C4D-9AE3-5EC5153EC8C0}"/>
                </a:ext>
              </a:extLst>
            </p:cNvPr>
            <p:cNvCxnSpPr>
              <a:cxnSpLocks/>
            </p:cNvCxnSpPr>
            <p:nvPr/>
          </p:nvCxnSpPr>
          <p:spPr>
            <a:xfrm>
              <a:off x="3973645" y="5344867"/>
              <a:ext cx="1608307" cy="7844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E5C7B69-11E4-3F45-84B6-6204677D1C34}"/>
                </a:ext>
              </a:extLst>
            </p:cNvPr>
            <p:cNvGrpSpPr/>
            <p:nvPr/>
          </p:nvGrpSpPr>
          <p:grpSpPr>
            <a:xfrm>
              <a:off x="464394" y="3092757"/>
              <a:ext cx="1050346" cy="969800"/>
              <a:chOff x="838200" y="3135086"/>
              <a:chExt cx="1186543" cy="1094014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179BE1F-4ED3-784C-937F-989209BB02C1}"/>
                  </a:ext>
                </a:extLst>
              </p:cNvPr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E746521-7CA7-CD44-927B-D76474ABD85D}"/>
                  </a:ext>
                </a:extLst>
              </p:cNvPr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479E9CB-ED83-4D4A-9487-01B5D893855A}"/>
                </a:ext>
              </a:extLst>
            </p:cNvPr>
            <p:cNvCxnSpPr>
              <a:cxnSpLocks/>
            </p:cNvCxnSpPr>
            <p:nvPr/>
          </p:nvCxnSpPr>
          <p:spPr>
            <a:xfrm>
              <a:off x="1414172" y="4222116"/>
              <a:ext cx="1461606" cy="6335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AC2A239-AC55-3444-82CD-A5F68BFD03E1}"/>
                </a:ext>
              </a:extLst>
            </p:cNvPr>
            <p:cNvGrpSpPr/>
            <p:nvPr/>
          </p:nvGrpSpPr>
          <p:grpSpPr>
            <a:xfrm>
              <a:off x="3001846" y="4639780"/>
              <a:ext cx="909471" cy="768157"/>
              <a:chOff x="3782783" y="3135086"/>
              <a:chExt cx="1050474" cy="10287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E2BCB30-E887-C646-8FBF-37E13B640F5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A5AA114-5063-D441-9B4B-120CDC11A5C5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70DBA6-15A1-4E4D-BD66-88556FE08CDC}"/>
                </a:ext>
              </a:extLst>
            </p:cNvPr>
            <p:cNvGrpSpPr/>
            <p:nvPr/>
          </p:nvGrpSpPr>
          <p:grpSpPr>
            <a:xfrm>
              <a:off x="5750468" y="5923576"/>
              <a:ext cx="868725" cy="763627"/>
              <a:chOff x="3782783" y="3135086"/>
              <a:chExt cx="1050474" cy="10287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4C9A000-2993-1B42-A805-12081D8028A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CAD7CBB-F016-794A-850C-4131B69F91EE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89C36C3-D0A0-E148-ABDB-1B0D1009B1B3}"/>
                </a:ext>
              </a:extLst>
            </p:cNvPr>
            <p:cNvGrpSpPr/>
            <p:nvPr/>
          </p:nvGrpSpPr>
          <p:grpSpPr>
            <a:xfrm>
              <a:off x="5790804" y="5007608"/>
              <a:ext cx="762897" cy="708242"/>
              <a:chOff x="3782783" y="3135086"/>
              <a:chExt cx="1050474" cy="10287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28D22EE-16DC-524D-86D6-B074BF86E77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DACBFD8-A0CA-CA41-A68C-8EAD09CD682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DF9CB9-DFCA-1E48-BCDB-D72F095A7AB4}"/>
                </a:ext>
              </a:extLst>
            </p:cNvPr>
            <p:cNvSpPr txBox="1"/>
            <p:nvPr/>
          </p:nvSpPr>
          <p:spPr>
            <a:xfrm>
              <a:off x="327261" y="4133695"/>
              <a:ext cx="1807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Stem cell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1E7B9F-FF7D-BF47-91C6-97A70358846C}"/>
                </a:ext>
              </a:extLst>
            </p:cNvPr>
            <p:cNvSpPr txBox="1"/>
            <p:nvPr/>
          </p:nvSpPr>
          <p:spPr>
            <a:xfrm>
              <a:off x="3641812" y="5687525"/>
              <a:ext cx="1695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Lymphoid precursors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71C8417-A3A0-3046-8343-BEE19E6EBB65}"/>
                </a:ext>
              </a:extLst>
            </p:cNvPr>
            <p:cNvGrpSpPr/>
            <p:nvPr/>
          </p:nvGrpSpPr>
          <p:grpSpPr>
            <a:xfrm>
              <a:off x="8117598" y="5101190"/>
              <a:ext cx="506661" cy="597026"/>
              <a:chOff x="3782783" y="3135086"/>
              <a:chExt cx="1050474" cy="10287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729E671-0558-494C-99CA-3A83D9E79F19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80BF0E8-C9F6-8F49-9EA3-594AEE88FB8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508AADF-ADBB-E54E-AD15-C575BA11BAA0}"/>
                </a:ext>
              </a:extLst>
            </p:cNvPr>
            <p:cNvCxnSpPr/>
            <p:nvPr/>
          </p:nvCxnSpPr>
          <p:spPr>
            <a:xfrm>
              <a:off x="6848584" y="540793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F14ED77-AC7B-D142-8882-D42955BAB5A2}"/>
                </a:ext>
              </a:extLst>
            </p:cNvPr>
            <p:cNvCxnSpPr/>
            <p:nvPr/>
          </p:nvCxnSpPr>
          <p:spPr>
            <a:xfrm>
              <a:off x="6864991" y="6349359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BE1E818-1548-0942-8228-C86E66F4BA9A}"/>
                </a:ext>
              </a:extLst>
            </p:cNvPr>
            <p:cNvGrpSpPr/>
            <p:nvPr/>
          </p:nvGrpSpPr>
          <p:grpSpPr>
            <a:xfrm>
              <a:off x="8164261" y="6083635"/>
              <a:ext cx="543061" cy="531449"/>
              <a:chOff x="3782783" y="3135086"/>
              <a:chExt cx="1050474" cy="10287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54CF00E-7794-AE40-9353-9F23EBBD0BDB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F597739-2A3D-8C4F-9218-7C0559027B97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AA32B2-B7FA-1C4C-AABD-44D3AD764561}"/>
                </a:ext>
              </a:extLst>
            </p:cNvPr>
            <p:cNvSpPr txBox="1"/>
            <p:nvPr/>
          </p:nvSpPr>
          <p:spPr>
            <a:xfrm>
              <a:off x="7957790" y="5721249"/>
              <a:ext cx="16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lymphocytes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8E89F17-4F52-B044-912B-A8E2A4824F13}"/>
                </a:ext>
              </a:extLst>
            </p:cNvPr>
            <p:cNvSpPr txBox="1"/>
            <p:nvPr/>
          </p:nvSpPr>
          <p:spPr>
            <a:xfrm>
              <a:off x="7899704" y="6560159"/>
              <a:ext cx="16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 lymphocytes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FD701B8-F71B-D645-BA8D-C608797C764B}"/>
                </a:ext>
              </a:extLst>
            </p:cNvPr>
            <p:cNvCxnSpPr/>
            <p:nvPr/>
          </p:nvCxnSpPr>
          <p:spPr>
            <a:xfrm>
              <a:off x="8771241" y="540793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841F5EA-6E2A-2C42-A197-AD9BAB1A143F}"/>
                </a:ext>
              </a:extLst>
            </p:cNvPr>
            <p:cNvGrpSpPr/>
            <p:nvPr/>
          </p:nvGrpSpPr>
          <p:grpSpPr>
            <a:xfrm>
              <a:off x="10075911" y="5106379"/>
              <a:ext cx="762897" cy="609471"/>
              <a:chOff x="10520146" y="3135086"/>
              <a:chExt cx="1530340" cy="1094014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4572425-9BB1-744F-A407-DADC2DE62A53}"/>
                  </a:ext>
                </a:extLst>
              </p:cNvPr>
              <p:cNvSpPr/>
              <p:nvPr/>
            </p:nvSpPr>
            <p:spPr>
              <a:xfrm>
                <a:off x="10520146" y="3135086"/>
                <a:ext cx="1530340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C81F44A-C13C-F74A-866A-1AABFEBB11CA}"/>
                  </a:ext>
                </a:extLst>
              </p:cNvPr>
              <p:cNvSpPr/>
              <p:nvPr/>
            </p:nvSpPr>
            <p:spPr>
              <a:xfrm>
                <a:off x="10634449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0240D03-CBDA-F647-8779-0264FEAF6F51}"/>
                </a:ext>
              </a:extLst>
            </p:cNvPr>
            <p:cNvSpPr txBox="1"/>
            <p:nvPr/>
          </p:nvSpPr>
          <p:spPr>
            <a:xfrm>
              <a:off x="9878742" y="5759968"/>
              <a:ext cx="151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Plasma cells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7E02F08-2EC9-9C41-8902-6B482B265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6554" y="2491877"/>
              <a:ext cx="1274917" cy="6959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656ED1D-3851-B843-9D7E-79552B1E3D30}"/>
                </a:ext>
              </a:extLst>
            </p:cNvPr>
            <p:cNvGrpSpPr/>
            <p:nvPr/>
          </p:nvGrpSpPr>
          <p:grpSpPr>
            <a:xfrm>
              <a:off x="2791471" y="1720215"/>
              <a:ext cx="961972" cy="849078"/>
              <a:chOff x="838200" y="3135086"/>
              <a:chExt cx="1186543" cy="1094014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F2B6839-60C4-2E40-93EE-A4A91FFCE55A}"/>
                  </a:ext>
                </a:extLst>
              </p:cNvPr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1E2481C-4714-CC4B-BF66-230C7F055D4B}"/>
                  </a:ext>
                </a:extLst>
              </p:cNvPr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04A6E64-F905-1D4C-BC93-187B6A3C3630}"/>
                </a:ext>
              </a:extLst>
            </p:cNvPr>
            <p:cNvGrpSpPr/>
            <p:nvPr/>
          </p:nvGrpSpPr>
          <p:grpSpPr>
            <a:xfrm>
              <a:off x="5478754" y="22694"/>
              <a:ext cx="678044" cy="607579"/>
              <a:chOff x="3782783" y="3135086"/>
              <a:chExt cx="1050474" cy="1028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9088340-3833-3B4A-A267-88CBB273A8E4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26D9139-815B-7E41-9EF2-8157478A160A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4E82870-50D1-0645-A8F3-93D69A2832F7}"/>
                </a:ext>
              </a:extLst>
            </p:cNvPr>
            <p:cNvGrpSpPr/>
            <p:nvPr/>
          </p:nvGrpSpPr>
          <p:grpSpPr>
            <a:xfrm>
              <a:off x="5478754" y="775404"/>
              <a:ext cx="678044" cy="607579"/>
              <a:chOff x="3782783" y="3135086"/>
              <a:chExt cx="1050474" cy="1028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168DFE9-E7E9-414A-B9F2-EB3F6849C37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A81E29E-2D3F-D941-A6C3-9150C4209FA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D5B76E7-8BC0-9F4B-9BF0-1200BEAB7935}"/>
                </a:ext>
              </a:extLst>
            </p:cNvPr>
            <p:cNvGrpSpPr/>
            <p:nvPr/>
          </p:nvGrpSpPr>
          <p:grpSpPr>
            <a:xfrm>
              <a:off x="5478754" y="1558185"/>
              <a:ext cx="678044" cy="607579"/>
              <a:chOff x="3782783" y="3135086"/>
              <a:chExt cx="1050474" cy="10287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8299379-44D0-5647-8CBD-06C616194A1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38140A3-34A5-D149-A9D4-6CE198EA93D0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E6ACA0A-8C8F-F140-B709-2D737EDE2905}"/>
                </a:ext>
              </a:extLst>
            </p:cNvPr>
            <p:cNvGrpSpPr/>
            <p:nvPr/>
          </p:nvGrpSpPr>
          <p:grpSpPr>
            <a:xfrm>
              <a:off x="5489508" y="2356859"/>
              <a:ext cx="678044" cy="607579"/>
              <a:chOff x="3782783" y="3135086"/>
              <a:chExt cx="1050474" cy="1028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CDD91D6-B0D4-CC42-95A4-F36F743E3BB1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AC421EF-3D07-5249-95CF-E31900E57C44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FA88615-6BDA-4E48-973D-9E6C467D0FDF}"/>
                </a:ext>
              </a:extLst>
            </p:cNvPr>
            <p:cNvGrpSpPr/>
            <p:nvPr/>
          </p:nvGrpSpPr>
          <p:grpSpPr>
            <a:xfrm>
              <a:off x="5478754" y="3125210"/>
              <a:ext cx="678044" cy="607579"/>
              <a:chOff x="3782783" y="3135086"/>
              <a:chExt cx="1050474" cy="10287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47D202D-185C-4C4C-A4ED-21FD3273BD8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8B4E4C2-6CAB-6E4C-A433-EEF17AF7C153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764255F-6FEF-B24E-A4B2-9083A698A998}"/>
                </a:ext>
              </a:extLst>
            </p:cNvPr>
            <p:cNvGrpSpPr/>
            <p:nvPr/>
          </p:nvGrpSpPr>
          <p:grpSpPr>
            <a:xfrm>
              <a:off x="5478754" y="3905179"/>
              <a:ext cx="678044" cy="607579"/>
              <a:chOff x="3782783" y="3135086"/>
              <a:chExt cx="1050474" cy="102870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9E56FEA-E07B-D849-A5E0-FC6CCD200F0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7FDA591-34E6-0840-BF17-ACF7DF1A5A1E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DCCA06D-A84A-E142-A6B6-AEEF42D222EF}"/>
                </a:ext>
              </a:extLst>
            </p:cNvPr>
            <p:cNvCxnSpPr/>
            <p:nvPr/>
          </p:nvCxnSpPr>
          <p:spPr>
            <a:xfrm>
              <a:off x="6601915" y="37041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6661F4F-4536-F04F-9BC4-A38695BA7590}"/>
                </a:ext>
              </a:extLst>
            </p:cNvPr>
            <p:cNvCxnSpPr/>
            <p:nvPr/>
          </p:nvCxnSpPr>
          <p:spPr>
            <a:xfrm>
              <a:off x="6603695" y="1079193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7100DCE-8510-D84F-9D94-A22382C1AD2C}"/>
                </a:ext>
              </a:extLst>
            </p:cNvPr>
            <p:cNvCxnSpPr/>
            <p:nvPr/>
          </p:nvCxnSpPr>
          <p:spPr>
            <a:xfrm>
              <a:off x="6603695" y="1881188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4A54818A-3EBA-C045-8740-831749853581}"/>
                </a:ext>
              </a:extLst>
            </p:cNvPr>
            <p:cNvCxnSpPr/>
            <p:nvPr/>
          </p:nvCxnSpPr>
          <p:spPr>
            <a:xfrm>
              <a:off x="6589148" y="2677139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7A3DAB17-D8B9-E843-949A-B6EB82A19B79}"/>
                </a:ext>
              </a:extLst>
            </p:cNvPr>
            <p:cNvCxnSpPr/>
            <p:nvPr/>
          </p:nvCxnSpPr>
          <p:spPr>
            <a:xfrm>
              <a:off x="6601915" y="3429000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1DF63DA-F61A-334B-BF86-9A8037D585D7}"/>
                </a:ext>
              </a:extLst>
            </p:cNvPr>
            <p:cNvCxnSpPr/>
            <p:nvPr/>
          </p:nvCxnSpPr>
          <p:spPr>
            <a:xfrm>
              <a:off x="6603695" y="4208968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B39EDA1-5781-EA40-BC81-EF9DDBF0D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4979" y="37665"/>
              <a:ext cx="565950" cy="56595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BD281C4-BD43-B241-AC50-01A2C1B383E3}"/>
                </a:ext>
              </a:extLst>
            </p:cNvPr>
            <p:cNvSpPr txBox="1"/>
            <p:nvPr/>
          </p:nvSpPr>
          <p:spPr>
            <a:xfrm>
              <a:off x="8576757" y="102813"/>
              <a:ext cx="1716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 cells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7C572F67-6288-1342-9661-6FE0FAD2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5196" y="737776"/>
              <a:ext cx="671015" cy="645207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E82AF47-9905-4F47-8413-0C393582EF58}"/>
                </a:ext>
              </a:extLst>
            </p:cNvPr>
            <p:cNvSpPr txBox="1"/>
            <p:nvPr/>
          </p:nvSpPr>
          <p:spPr>
            <a:xfrm>
              <a:off x="8580966" y="875713"/>
              <a:ext cx="1363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Neutrophils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AD7E3078-6BBD-BE40-B254-C7BBF880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0797" y="1579225"/>
              <a:ext cx="573569" cy="536565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9CC59E0-284A-784B-9014-1ECB2F4B7641}"/>
                </a:ext>
              </a:extLst>
            </p:cNvPr>
            <p:cNvSpPr txBox="1"/>
            <p:nvPr/>
          </p:nvSpPr>
          <p:spPr>
            <a:xfrm>
              <a:off x="8564787" y="1711766"/>
              <a:ext cx="1362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Monocytes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4117D60-BAAF-D34F-9676-871850BC3321}"/>
                </a:ext>
              </a:extLst>
            </p:cNvPr>
            <p:cNvSpPr txBox="1"/>
            <p:nvPr/>
          </p:nvSpPr>
          <p:spPr>
            <a:xfrm>
              <a:off x="8586258" y="2499718"/>
              <a:ext cx="1200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Basophils</a:t>
              </a: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7CC19A23-FB59-4644-9F3B-0B5702DD4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7020" y="2478176"/>
              <a:ext cx="603525" cy="408840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99AB0E7-6D72-AB46-BCD0-593A80EFBD8F}"/>
                </a:ext>
              </a:extLst>
            </p:cNvPr>
            <p:cNvSpPr txBox="1"/>
            <p:nvPr/>
          </p:nvSpPr>
          <p:spPr>
            <a:xfrm>
              <a:off x="8555378" y="3228355"/>
              <a:ext cx="135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Eosinophils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5C129D1-9E5A-DC4C-BF42-E7814A9C1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1396" y="3195629"/>
              <a:ext cx="569149" cy="437807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4CC6006-8372-B741-A62F-841EBFBEB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9713" y="4071158"/>
              <a:ext cx="566684" cy="300009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8425260-9264-D041-BB5B-66FFDFAFEF48}"/>
                </a:ext>
              </a:extLst>
            </p:cNvPr>
            <p:cNvSpPr txBox="1"/>
            <p:nvPr/>
          </p:nvSpPr>
          <p:spPr>
            <a:xfrm>
              <a:off x="8583578" y="4030925"/>
              <a:ext cx="1200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Platelets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20E457-176E-9A4B-8007-A623E477CCAF}"/>
                </a:ext>
              </a:extLst>
            </p:cNvPr>
            <p:cNvSpPr txBox="1"/>
            <p:nvPr/>
          </p:nvSpPr>
          <p:spPr>
            <a:xfrm>
              <a:off x="2606470" y="674247"/>
              <a:ext cx="140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Myeloid precursors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175ED20-8A55-E640-A78C-359F3F249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80" y="524144"/>
              <a:ext cx="1581879" cy="12399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0EDF609-3AEB-6E44-832F-A635735F7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8198" y="1180324"/>
              <a:ext cx="1555801" cy="7905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4F1AD6E-7427-AF4C-8E5A-BFAEF5E54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523" y="1924870"/>
              <a:ext cx="1494736" cy="2198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AA0EFA1-066B-884C-92D2-470C779C4286}"/>
                </a:ext>
              </a:extLst>
            </p:cNvPr>
            <p:cNvCxnSpPr>
              <a:cxnSpLocks/>
            </p:cNvCxnSpPr>
            <p:nvPr/>
          </p:nvCxnSpPr>
          <p:spPr>
            <a:xfrm>
              <a:off x="3850056" y="2270175"/>
              <a:ext cx="1543943" cy="3904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5799C31-2E5E-6448-A2CE-D894A494548F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77" y="2515590"/>
              <a:ext cx="1624322" cy="8410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0D0A1A0-F8EA-C44E-8A5C-7A2F65A3AC1F}"/>
                </a:ext>
              </a:extLst>
            </p:cNvPr>
            <p:cNvCxnSpPr>
              <a:cxnSpLocks/>
            </p:cNvCxnSpPr>
            <p:nvPr/>
          </p:nvCxnSpPr>
          <p:spPr>
            <a:xfrm>
              <a:off x="3628346" y="2603754"/>
              <a:ext cx="1799148" cy="14912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2B0D36B-151D-FC48-A720-2BFD0A0C31A0}"/>
              </a:ext>
            </a:extLst>
          </p:cNvPr>
          <p:cNvSpPr/>
          <p:nvPr/>
        </p:nvSpPr>
        <p:spPr>
          <a:xfrm>
            <a:off x="2405707" y="37665"/>
            <a:ext cx="8372121" cy="45136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6D87D-F8CB-824A-BD3D-4C30708BFD40}"/>
              </a:ext>
            </a:extLst>
          </p:cNvPr>
          <p:cNvSpPr txBox="1"/>
          <p:nvPr/>
        </p:nvSpPr>
        <p:spPr>
          <a:xfrm>
            <a:off x="464394" y="709861"/>
            <a:ext cx="156871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Myeloid malignancies</a:t>
            </a:r>
          </a:p>
        </p:txBody>
      </p:sp>
    </p:spTree>
    <p:extLst>
      <p:ext uri="{BB962C8B-B14F-4D97-AF65-F5344CB8AC3E}">
        <p14:creationId xmlns:p14="http://schemas.microsoft.com/office/powerpoint/2010/main" val="93351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07F4382-4DDD-BB40-B328-664ED868C8B0}"/>
              </a:ext>
            </a:extLst>
          </p:cNvPr>
          <p:cNvGrpSpPr/>
          <p:nvPr/>
        </p:nvGrpSpPr>
        <p:grpSpPr>
          <a:xfrm>
            <a:off x="327261" y="22694"/>
            <a:ext cx="11068080" cy="6906797"/>
            <a:chOff x="327261" y="22694"/>
            <a:chExt cx="11068080" cy="690679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9A2708-A405-C04F-AC8F-2026402C732C}"/>
                </a:ext>
              </a:extLst>
            </p:cNvPr>
            <p:cNvCxnSpPr>
              <a:cxnSpLocks/>
            </p:cNvCxnSpPr>
            <p:nvPr/>
          </p:nvCxnSpPr>
          <p:spPr>
            <a:xfrm>
              <a:off x="3991458" y="5065279"/>
              <a:ext cx="1643163" cy="2964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269B2B0-4E65-0C4D-9AE3-5EC5153EC8C0}"/>
                </a:ext>
              </a:extLst>
            </p:cNvPr>
            <p:cNvCxnSpPr>
              <a:cxnSpLocks/>
            </p:cNvCxnSpPr>
            <p:nvPr/>
          </p:nvCxnSpPr>
          <p:spPr>
            <a:xfrm>
              <a:off x="3973645" y="5344867"/>
              <a:ext cx="1608307" cy="7844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E5C7B69-11E4-3F45-84B6-6204677D1C34}"/>
                </a:ext>
              </a:extLst>
            </p:cNvPr>
            <p:cNvGrpSpPr/>
            <p:nvPr/>
          </p:nvGrpSpPr>
          <p:grpSpPr>
            <a:xfrm>
              <a:off x="464394" y="3092757"/>
              <a:ext cx="1050346" cy="969800"/>
              <a:chOff x="838200" y="3135086"/>
              <a:chExt cx="1186543" cy="1094014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179BE1F-4ED3-784C-937F-989209BB02C1}"/>
                  </a:ext>
                </a:extLst>
              </p:cNvPr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E746521-7CA7-CD44-927B-D76474ABD85D}"/>
                  </a:ext>
                </a:extLst>
              </p:cNvPr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479E9CB-ED83-4D4A-9487-01B5D893855A}"/>
                </a:ext>
              </a:extLst>
            </p:cNvPr>
            <p:cNvCxnSpPr>
              <a:cxnSpLocks/>
            </p:cNvCxnSpPr>
            <p:nvPr/>
          </p:nvCxnSpPr>
          <p:spPr>
            <a:xfrm>
              <a:off x="1414172" y="4222116"/>
              <a:ext cx="1461606" cy="6335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AC2A239-AC55-3444-82CD-A5F68BFD03E1}"/>
                </a:ext>
              </a:extLst>
            </p:cNvPr>
            <p:cNvGrpSpPr/>
            <p:nvPr/>
          </p:nvGrpSpPr>
          <p:grpSpPr>
            <a:xfrm>
              <a:off x="3001846" y="4639780"/>
              <a:ext cx="909471" cy="768157"/>
              <a:chOff x="3782783" y="3135086"/>
              <a:chExt cx="1050474" cy="10287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E2BCB30-E887-C646-8FBF-37E13B640F5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A5AA114-5063-D441-9B4B-120CDC11A5C5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70DBA6-15A1-4E4D-BD66-88556FE08CDC}"/>
                </a:ext>
              </a:extLst>
            </p:cNvPr>
            <p:cNvGrpSpPr/>
            <p:nvPr/>
          </p:nvGrpSpPr>
          <p:grpSpPr>
            <a:xfrm>
              <a:off x="5750468" y="5923576"/>
              <a:ext cx="868725" cy="763627"/>
              <a:chOff x="3782783" y="3135086"/>
              <a:chExt cx="1050474" cy="10287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4C9A000-2993-1B42-A805-12081D8028A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CAD7CBB-F016-794A-850C-4131B69F91EE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89C36C3-D0A0-E148-ABDB-1B0D1009B1B3}"/>
                </a:ext>
              </a:extLst>
            </p:cNvPr>
            <p:cNvGrpSpPr/>
            <p:nvPr/>
          </p:nvGrpSpPr>
          <p:grpSpPr>
            <a:xfrm>
              <a:off x="5790804" y="5007608"/>
              <a:ext cx="762897" cy="708242"/>
              <a:chOff x="3782783" y="3135086"/>
              <a:chExt cx="1050474" cy="10287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28D22EE-16DC-524D-86D6-B074BF86E77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DACBFD8-A0CA-CA41-A68C-8EAD09CD682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DF9CB9-DFCA-1E48-BCDB-D72F095A7AB4}"/>
                </a:ext>
              </a:extLst>
            </p:cNvPr>
            <p:cNvSpPr txBox="1"/>
            <p:nvPr/>
          </p:nvSpPr>
          <p:spPr>
            <a:xfrm>
              <a:off x="327261" y="4133695"/>
              <a:ext cx="1807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Stem cell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1E7B9F-FF7D-BF47-91C6-97A70358846C}"/>
                </a:ext>
              </a:extLst>
            </p:cNvPr>
            <p:cNvSpPr txBox="1"/>
            <p:nvPr/>
          </p:nvSpPr>
          <p:spPr>
            <a:xfrm>
              <a:off x="3641812" y="5687525"/>
              <a:ext cx="1695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Lymphoid precursors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71C8417-A3A0-3046-8343-BEE19E6EBB65}"/>
                </a:ext>
              </a:extLst>
            </p:cNvPr>
            <p:cNvGrpSpPr/>
            <p:nvPr/>
          </p:nvGrpSpPr>
          <p:grpSpPr>
            <a:xfrm>
              <a:off x="8117598" y="5101190"/>
              <a:ext cx="506661" cy="597026"/>
              <a:chOff x="3782783" y="3135086"/>
              <a:chExt cx="1050474" cy="102870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5729E671-0558-494C-99CA-3A83D9E79F19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80BF0E8-C9F6-8F49-9EA3-594AEE88FB8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508AADF-ADBB-E54E-AD15-C575BA11BAA0}"/>
                </a:ext>
              </a:extLst>
            </p:cNvPr>
            <p:cNvCxnSpPr/>
            <p:nvPr/>
          </p:nvCxnSpPr>
          <p:spPr>
            <a:xfrm>
              <a:off x="6848584" y="540793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F14ED77-AC7B-D142-8882-D42955BAB5A2}"/>
                </a:ext>
              </a:extLst>
            </p:cNvPr>
            <p:cNvCxnSpPr/>
            <p:nvPr/>
          </p:nvCxnSpPr>
          <p:spPr>
            <a:xfrm>
              <a:off x="6864991" y="6349359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BE1E818-1548-0942-8228-C86E66F4BA9A}"/>
                </a:ext>
              </a:extLst>
            </p:cNvPr>
            <p:cNvGrpSpPr/>
            <p:nvPr/>
          </p:nvGrpSpPr>
          <p:grpSpPr>
            <a:xfrm>
              <a:off x="8164261" y="6083635"/>
              <a:ext cx="543061" cy="531449"/>
              <a:chOff x="3782783" y="3135086"/>
              <a:chExt cx="1050474" cy="10287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54CF00E-7794-AE40-9353-9F23EBBD0BDB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F597739-2A3D-8C4F-9218-7C0559027B97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AAA32B2-B7FA-1C4C-AABD-44D3AD764561}"/>
                </a:ext>
              </a:extLst>
            </p:cNvPr>
            <p:cNvSpPr txBox="1"/>
            <p:nvPr/>
          </p:nvSpPr>
          <p:spPr>
            <a:xfrm>
              <a:off x="7957790" y="5721249"/>
              <a:ext cx="16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lymphocytes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8E89F17-4F52-B044-912B-A8E2A4824F13}"/>
                </a:ext>
              </a:extLst>
            </p:cNvPr>
            <p:cNvSpPr txBox="1"/>
            <p:nvPr/>
          </p:nvSpPr>
          <p:spPr>
            <a:xfrm>
              <a:off x="7899704" y="6560159"/>
              <a:ext cx="1695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 lymphocytes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FD701B8-F71B-D645-BA8D-C608797C764B}"/>
                </a:ext>
              </a:extLst>
            </p:cNvPr>
            <p:cNvCxnSpPr/>
            <p:nvPr/>
          </p:nvCxnSpPr>
          <p:spPr>
            <a:xfrm>
              <a:off x="8771241" y="540793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841F5EA-6E2A-2C42-A197-AD9BAB1A143F}"/>
                </a:ext>
              </a:extLst>
            </p:cNvPr>
            <p:cNvGrpSpPr/>
            <p:nvPr/>
          </p:nvGrpSpPr>
          <p:grpSpPr>
            <a:xfrm>
              <a:off x="10075911" y="5106379"/>
              <a:ext cx="762897" cy="609471"/>
              <a:chOff x="10520146" y="3135086"/>
              <a:chExt cx="1530340" cy="1094014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4572425-9BB1-744F-A407-DADC2DE62A53}"/>
                  </a:ext>
                </a:extLst>
              </p:cNvPr>
              <p:cNvSpPr/>
              <p:nvPr/>
            </p:nvSpPr>
            <p:spPr>
              <a:xfrm>
                <a:off x="10520146" y="3135086"/>
                <a:ext cx="1530340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C81F44A-C13C-F74A-866A-1AABFEBB11CA}"/>
                  </a:ext>
                </a:extLst>
              </p:cNvPr>
              <p:cNvSpPr/>
              <p:nvPr/>
            </p:nvSpPr>
            <p:spPr>
              <a:xfrm>
                <a:off x="10634449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0240D03-CBDA-F647-8779-0264FEAF6F51}"/>
                </a:ext>
              </a:extLst>
            </p:cNvPr>
            <p:cNvSpPr txBox="1"/>
            <p:nvPr/>
          </p:nvSpPr>
          <p:spPr>
            <a:xfrm>
              <a:off x="9878742" y="5759968"/>
              <a:ext cx="1516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Plasma cells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7E02F08-2EC9-9C41-8902-6B482B265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6554" y="2491877"/>
              <a:ext cx="1274917" cy="6959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656ED1D-3851-B843-9D7E-79552B1E3D30}"/>
                </a:ext>
              </a:extLst>
            </p:cNvPr>
            <p:cNvGrpSpPr/>
            <p:nvPr/>
          </p:nvGrpSpPr>
          <p:grpSpPr>
            <a:xfrm>
              <a:off x="2791471" y="1720215"/>
              <a:ext cx="961972" cy="849078"/>
              <a:chOff x="838200" y="3135086"/>
              <a:chExt cx="1186543" cy="1094014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F2B6839-60C4-2E40-93EE-A4A91FFCE55A}"/>
                  </a:ext>
                </a:extLst>
              </p:cNvPr>
              <p:cNvSpPr/>
              <p:nvPr/>
            </p:nvSpPr>
            <p:spPr>
              <a:xfrm>
                <a:off x="838200" y="3135086"/>
                <a:ext cx="1186543" cy="109401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1E2481C-4714-CC4B-BF66-230C7F055D4B}"/>
                  </a:ext>
                </a:extLst>
              </p:cNvPr>
              <p:cNvSpPr/>
              <p:nvPr/>
            </p:nvSpPr>
            <p:spPr>
              <a:xfrm>
                <a:off x="952503" y="3363686"/>
                <a:ext cx="718457" cy="6368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04A6E64-F905-1D4C-BC93-187B6A3C3630}"/>
                </a:ext>
              </a:extLst>
            </p:cNvPr>
            <p:cNvGrpSpPr/>
            <p:nvPr/>
          </p:nvGrpSpPr>
          <p:grpSpPr>
            <a:xfrm>
              <a:off x="5478754" y="22694"/>
              <a:ext cx="678044" cy="607579"/>
              <a:chOff x="3782783" y="3135086"/>
              <a:chExt cx="1050474" cy="10287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9088340-3833-3B4A-A267-88CBB273A8E4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26D9139-815B-7E41-9EF2-8157478A160A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4E82870-50D1-0645-A8F3-93D69A2832F7}"/>
                </a:ext>
              </a:extLst>
            </p:cNvPr>
            <p:cNvGrpSpPr/>
            <p:nvPr/>
          </p:nvGrpSpPr>
          <p:grpSpPr>
            <a:xfrm>
              <a:off x="5478754" y="775404"/>
              <a:ext cx="678044" cy="607579"/>
              <a:chOff x="3782783" y="3135086"/>
              <a:chExt cx="1050474" cy="1028700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168DFE9-E7E9-414A-B9F2-EB3F6849C37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A81E29E-2D3F-D941-A6C3-9150C4209FA9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D5B76E7-8BC0-9F4B-9BF0-1200BEAB7935}"/>
                </a:ext>
              </a:extLst>
            </p:cNvPr>
            <p:cNvGrpSpPr/>
            <p:nvPr/>
          </p:nvGrpSpPr>
          <p:grpSpPr>
            <a:xfrm>
              <a:off x="5478754" y="1558185"/>
              <a:ext cx="678044" cy="607579"/>
              <a:chOff x="3782783" y="3135086"/>
              <a:chExt cx="1050474" cy="10287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8299379-44D0-5647-8CBD-06C616194A1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38140A3-34A5-D149-A9D4-6CE198EA93D0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E6ACA0A-8C8F-F140-B709-2D737EDE2905}"/>
                </a:ext>
              </a:extLst>
            </p:cNvPr>
            <p:cNvGrpSpPr/>
            <p:nvPr/>
          </p:nvGrpSpPr>
          <p:grpSpPr>
            <a:xfrm>
              <a:off x="5489508" y="2356859"/>
              <a:ext cx="678044" cy="607579"/>
              <a:chOff x="3782783" y="3135086"/>
              <a:chExt cx="1050474" cy="1028700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CDD91D6-B0D4-CC42-95A4-F36F743E3BB1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AC421EF-3D07-5249-95CF-E31900E57C44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FA88615-6BDA-4E48-973D-9E6C467D0FDF}"/>
                </a:ext>
              </a:extLst>
            </p:cNvPr>
            <p:cNvGrpSpPr/>
            <p:nvPr/>
          </p:nvGrpSpPr>
          <p:grpSpPr>
            <a:xfrm>
              <a:off x="5478754" y="3125210"/>
              <a:ext cx="678044" cy="607579"/>
              <a:chOff x="3782783" y="3135086"/>
              <a:chExt cx="1050474" cy="10287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47D202D-185C-4C4C-A4ED-21FD3273BD83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8B4E4C2-6CAB-6E4C-A433-EEF17AF7C153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764255F-6FEF-B24E-A4B2-9083A698A998}"/>
                </a:ext>
              </a:extLst>
            </p:cNvPr>
            <p:cNvGrpSpPr/>
            <p:nvPr/>
          </p:nvGrpSpPr>
          <p:grpSpPr>
            <a:xfrm>
              <a:off x="5478754" y="3905179"/>
              <a:ext cx="678044" cy="607579"/>
              <a:chOff x="3782783" y="3135086"/>
              <a:chExt cx="1050474" cy="1028700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9E56FEA-E07B-D849-A5E0-FC6CCD200F0F}"/>
                  </a:ext>
                </a:extLst>
              </p:cNvPr>
              <p:cNvSpPr/>
              <p:nvPr/>
            </p:nvSpPr>
            <p:spPr>
              <a:xfrm>
                <a:off x="3782783" y="3135086"/>
                <a:ext cx="1050474" cy="10287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37FDA591-34E6-0840-BF17-ACF7DF1A5A1E}"/>
                  </a:ext>
                </a:extLst>
              </p:cNvPr>
              <p:cNvSpPr/>
              <p:nvPr/>
            </p:nvSpPr>
            <p:spPr>
              <a:xfrm>
                <a:off x="3932463" y="3363687"/>
                <a:ext cx="606880" cy="522514"/>
              </a:xfrm>
              <a:prstGeom prst="ellips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DCCA06D-A84A-E142-A6B6-AEEF42D222EF}"/>
                </a:ext>
              </a:extLst>
            </p:cNvPr>
            <p:cNvCxnSpPr/>
            <p:nvPr/>
          </p:nvCxnSpPr>
          <p:spPr>
            <a:xfrm>
              <a:off x="6601915" y="370417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6661F4F-4536-F04F-9BC4-A38695BA7590}"/>
                </a:ext>
              </a:extLst>
            </p:cNvPr>
            <p:cNvCxnSpPr/>
            <p:nvPr/>
          </p:nvCxnSpPr>
          <p:spPr>
            <a:xfrm>
              <a:off x="6603695" y="1079193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7100DCE-8510-D84F-9D94-A22382C1AD2C}"/>
                </a:ext>
              </a:extLst>
            </p:cNvPr>
            <p:cNvCxnSpPr/>
            <p:nvPr/>
          </p:nvCxnSpPr>
          <p:spPr>
            <a:xfrm>
              <a:off x="6603695" y="1881188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4A54818A-3EBA-C045-8740-831749853581}"/>
                </a:ext>
              </a:extLst>
            </p:cNvPr>
            <p:cNvCxnSpPr/>
            <p:nvPr/>
          </p:nvCxnSpPr>
          <p:spPr>
            <a:xfrm>
              <a:off x="6589148" y="2677139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7A3DAB17-D8B9-E843-949A-B6EB82A19B79}"/>
                </a:ext>
              </a:extLst>
            </p:cNvPr>
            <p:cNvCxnSpPr/>
            <p:nvPr/>
          </p:nvCxnSpPr>
          <p:spPr>
            <a:xfrm>
              <a:off x="6601915" y="3429000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1DF63DA-F61A-334B-BF86-9A8037D585D7}"/>
                </a:ext>
              </a:extLst>
            </p:cNvPr>
            <p:cNvCxnSpPr/>
            <p:nvPr/>
          </p:nvCxnSpPr>
          <p:spPr>
            <a:xfrm>
              <a:off x="6603695" y="4208968"/>
              <a:ext cx="101237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B39EDA1-5781-EA40-BC81-EF9DDBF0D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4979" y="37665"/>
              <a:ext cx="565950" cy="565950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BD281C4-BD43-B241-AC50-01A2C1B383E3}"/>
                </a:ext>
              </a:extLst>
            </p:cNvPr>
            <p:cNvSpPr txBox="1"/>
            <p:nvPr/>
          </p:nvSpPr>
          <p:spPr>
            <a:xfrm>
              <a:off x="8576757" y="102813"/>
              <a:ext cx="1716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 cells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7C572F67-6288-1342-9661-6FE0FAD2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5196" y="737776"/>
              <a:ext cx="671015" cy="645207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E82AF47-9905-4F47-8413-0C393582EF58}"/>
                </a:ext>
              </a:extLst>
            </p:cNvPr>
            <p:cNvSpPr txBox="1"/>
            <p:nvPr/>
          </p:nvSpPr>
          <p:spPr>
            <a:xfrm>
              <a:off x="8580966" y="875713"/>
              <a:ext cx="1363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Neutrophils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AD7E3078-6BBD-BE40-B254-C7BBF880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0797" y="1579225"/>
              <a:ext cx="573569" cy="536565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9CC59E0-284A-784B-9014-1ECB2F4B7641}"/>
                </a:ext>
              </a:extLst>
            </p:cNvPr>
            <p:cNvSpPr txBox="1"/>
            <p:nvPr/>
          </p:nvSpPr>
          <p:spPr>
            <a:xfrm>
              <a:off x="8564787" y="1711766"/>
              <a:ext cx="1362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Monocytes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4117D60-BAAF-D34F-9676-871850BC3321}"/>
                </a:ext>
              </a:extLst>
            </p:cNvPr>
            <p:cNvSpPr txBox="1"/>
            <p:nvPr/>
          </p:nvSpPr>
          <p:spPr>
            <a:xfrm>
              <a:off x="8586258" y="2499718"/>
              <a:ext cx="1200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Basophils</a:t>
              </a: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7CC19A23-FB59-4644-9F3B-0B5702DD4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7020" y="2478176"/>
              <a:ext cx="603525" cy="408840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99AB0E7-6D72-AB46-BCD0-593A80EFBD8F}"/>
                </a:ext>
              </a:extLst>
            </p:cNvPr>
            <p:cNvSpPr txBox="1"/>
            <p:nvPr/>
          </p:nvSpPr>
          <p:spPr>
            <a:xfrm>
              <a:off x="8555378" y="3228355"/>
              <a:ext cx="135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Eosinophils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5C129D1-9E5A-DC4C-BF42-E7814A9C1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1396" y="3195629"/>
              <a:ext cx="569149" cy="437807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4CC6006-8372-B741-A62F-841EBFBEB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9713" y="4071158"/>
              <a:ext cx="566684" cy="300009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8425260-9264-D041-BB5B-66FFDFAFEF48}"/>
                </a:ext>
              </a:extLst>
            </p:cNvPr>
            <p:cNvSpPr txBox="1"/>
            <p:nvPr/>
          </p:nvSpPr>
          <p:spPr>
            <a:xfrm>
              <a:off x="8583578" y="4030925"/>
              <a:ext cx="1200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Platelets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520E457-176E-9A4B-8007-A623E477CCAF}"/>
                </a:ext>
              </a:extLst>
            </p:cNvPr>
            <p:cNvSpPr txBox="1"/>
            <p:nvPr/>
          </p:nvSpPr>
          <p:spPr>
            <a:xfrm>
              <a:off x="2606470" y="674247"/>
              <a:ext cx="1404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Myeloid precursors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175ED20-8A55-E640-A78C-359F3F249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5380" y="524144"/>
              <a:ext cx="1581879" cy="12399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0EDF609-3AEB-6E44-832F-A635735F7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8198" y="1180324"/>
              <a:ext cx="1555801" cy="7905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4F1AD6E-7427-AF4C-8E5A-BFAEF5E54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2523" y="1924870"/>
              <a:ext cx="1494736" cy="2198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AA0EFA1-066B-884C-92D2-470C779C4286}"/>
                </a:ext>
              </a:extLst>
            </p:cNvPr>
            <p:cNvCxnSpPr>
              <a:cxnSpLocks/>
            </p:cNvCxnSpPr>
            <p:nvPr/>
          </p:nvCxnSpPr>
          <p:spPr>
            <a:xfrm>
              <a:off x="3850056" y="2270175"/>
              <a:ext cx="1543943" cy="3904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5799C31-2E5E-6448-A2CE-D894A494548F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77" y="2515590"/>
              <a:ext cx="1624322" cy="8410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0D0A1A0-F8EA-C44E-8A5C-7A2F65A3AC1F}"/>
                </a:ext>
              </a:extLst>
            </p:cNvPr>
            <p:cNvCxnSpPr>
              <a:cxnSpLocks/>
            </p:cNvCxnSpPr>
            <p:nvPr/>
          </p:nvCxnSpPr>
          <p:spPr>
            <a:xfrm>
              <a:off x="3628346" y="2603754"/>
              <a:ext cx="1799148" cy="14912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1F7ECDB-2B6D-084F-95EF-F4BFDF5A513A}"/>
              </a:ext>
            </a:extLst>
          </p:cNvPr>
          <p:cNvSpPr/>
          <p:nvPr/>
        </p:nvSpPr>
        <p:spPr>
          <a:xfrm>
            <a:off x="2848454" y="4601179"/>
            <a:ext cx="6746698" cy="225682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50056-BB8D-364A-885C-A39EFE88D3C0}"/>
              </a:ext>
            </a:extLst>
          </p:cNvPr>
          <p:cNvSpPr txBox="1"/>
          <p:nvPr/>
        </p:nvSpPr>
        <p:spPr>
          <a:xfrm>
            <a:off x="875958" y="5086929"/>
            <a:ext cx="143827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Lymphoid malignancies</a:t>
            </a:r>
          </a:p>
        </p:txBody>
      </p:sp>
    </p:spTree>
    <p:extLst>
      <p:ext uri="{BB962C8B-B14F-4D97-AF65-F5344CB8AC3E}">
        <p14:creationId xmlns:p14="http://schemas.microsoft.com/office/powerpoint/2010/main" val="49542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2598</Words>
  <Application>Microsoft Office PowerPoint</Application>
  <PresentationFormat>Widescreen</PresentationFormat>
  <Paragraphs>593</Paragraphs>
  <Slides>52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QUACK theme</vt:lpstr>
      <vt:lpstr>Haematological  Malignancies</vt:lpstr>
      <vt:lpstr>Disclaimer*</vt:lpstr>
      <vt:lpstr>Learning outcomes</vt:lpstr>
      <vt:lpstr>Overview</vt:lpstr>
      <vt:lpstr>Haematological malignancies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Groups of Haematological Malignancies</vt:lpstr>
      <vt:lpstr>Leukaemia vs Lymphoma</vt:lpstr>
      <vt:lpstr>Acute vs chronic leukaemia</vt:lpstr>
      <vt:lpstr>Lymphoma</vt:lpstr>
      <vt:lpstr>Multiple myeloma</vt:lpstr>
      <vt:lpstr>Multiple myeloma</vt:lpstr>
      <vt:lpstr>PowerPoint Presentation</vt:lpstr>
      <vt:lpstr>Myeloid malignancies</vt:lpstr>
      <vt:lpstr>Case presentation 1 </vt:lpstr>
      <vt:lpstr>Case presentation 1 </vt:lpstr>
      <vt:lpstr>Case presentation 1 cont...</vt:lpstr>
      <vt:lpstr>Case presentation 1 cont..</vt:lpstr>
      <vt:lpstr>Case presentation 1 cont…</vt:lpstr>
      <vt:lpstr>Myeloid malignancies</vt:lpstr>
      <vt:lpstr>Acute Myeloid Leukaemia</vt:lpstr>
      <vt:lpstr>Acute Myeloid Leukaemia</vt:lpstr>
      <vt:lpstr>Acute Myeloid Leukaemia</vt:lpstr>
      <vt:lpstr>Acute Myeloid Leukaemia</vt:lpstr>
      <vt:lpstr>Acute Myeloid Leukaemia</vt:lpstr>
      <vt:lpstr>Acute Myeloid Leukaemia</vt:lpstr>
      <vt:lpstr>Acute promyelocytic leukaemia (APML)</vt:lpstr>
      <vt:lpstr>Case presentation 2</vt:lpstr>
      <vt:lpstr>Case presentation 2</vt:lpstr>
      <vt:lpstr>Myeloid malignancies</vt:lpstr>
      <vt:lpstr>Chronic Myeloid Leukaemia</vt:lpstr>
      <vt:lpstr>Chronic Myeloid Leukaemia</vt:lpstr>
      <vt:lpstr>Philadelphia chromosome t(9;22)</vt:lpstr>
      <vt:lpstr>Chronic Myeloid Leukaemia</vt:lpstr>
      <vt:lpstr>Case presentation 3</vt:lpstr>
      <vt:lpstr>Case presentation 3</vt:lpstr>
      <vt:lpstr>Case presentation 3 cont…</vt:lpstr>
      <vt:lpstr>Macrocytic anaemia</vt:lpstr>
      <vt:lpstr>Case presentation 3 cont…</vt:lpstr>
      <vt:lpstr>Myeloid malignancies</vt:lpstr>
      <vt:lpstr>Myelodysplastic syndromes</vt:lpstr>
      <vt:lpstr>Myelodysplastic syndromes</vt:lpstr>
      <vt:lpstr>Myelodysplastic syndromes</vt:lpstr>
      <vt:lpstr>Myelodysplastic syndromes</vt:lpstr>
      <vt:lpstr>Myeloid malignancies</vt:lpstr>
      <vt:lpstr>PowerPoint Presentation</vt:lpstr>
      <vt:lpstr>PowerPoint Presentation</vt:lpstr>
      <vt:lpstr>Get in touch!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Haematological  Malignancies –Introduction and myeloid </dc:title>
  <dc:creator>Samantha Drummond</dc:creator>
  <cp:lastModifiedBy>INGRAM, Gareth (NHS GREATER GLASGOW &amp; CLYDE)</cp:lastModifiedBy>
  <cp:revision>24</cp:revision>
  <dcterms:created xsi:type="dcterms:W3CDTF">2020-08-27T13:04:33Z</dcterms:created>
  <dcterms:modified xsi:type="dcterms:W3CDTF">2020-11-13T11:20:34Z</dcterms:modified>
</cp:coreProperties>
</file>